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</p:sldIdLst>
  <p:sldSz cx="9906000" cy="6858000" type="A4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0AD47"/>
    <a:srgbClr val="E6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121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12517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5008"/>
            </a:lvl1pPr>
            <a:lvl2pPr marL="953853" indent="0" algn="ctr">
              <a:buNone/>
              <a:defRPr sz="4173"/>
            </a:lvl2pPr>
            <a:lvl3pPr marL="1907704" indent="0" algn="ctr">
              <a:buNone/>
              <a:defRPr sz="3755"/>
            </a:lvl3pPr>
            <a:lvl4pPr marL="2861557" indent="0" algn="ctr">
              <a:buNone/>
              <a:defRPr sz="3338"/>
            </a:lvl4pPr>
            <a:lvl5pPr marL="3815410" indent="0" algn="ctr">
              <a:buNone/>
              <a:defRPr sz="3338"/>
            </a:lvl5pPr>
            <a:lvl6pPr marL="4769261" indent="0" algn="ctr">
              <a:buNone/>
              <a:defRPr sz="3338"/>
            </a:lvl6pPr>
            <a:lvl7pPr marL="5723114" indent="0" algn="ctr">
              <a:buNone/>
              <a:defRPr sz="3338"/>
            </a:lvl7pPr>
            <a:lvl8pPr marL="6676967" indent="0" algn="ctr">
              <a:buNone/>
              <a:defRPr sz="3338"/>
            </a:lvl8pPr>
            <a:lvl9pPr marL="7630819" indent="0" algn="ctr">
              <a:buNone/>
              <a:defRPr sz="3338"/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98F9F-A04F-42AC-B7B1-45FA924E376A}" type="datetimeFigureOut">
              <a:rPr kumimoji="1" lang="ja-JP" altLang="en-US" smtClean="0"/>
              <a:t>2022/9/27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9DCC2-8EF3-41CF-8D5F-D9B527706C2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011358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98F9F-A04F-42AC-B7B1-45FA924E376A}" type="datetimeFigureOut">
              <a:rPr kumimoji="1" lang="ja-JP" altLang="en-US" smtClean="0"/>
              <a:t>2022/9/27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9DCC2-8EF3-41CF-8D5F-D9B527706C2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61366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75879" y="1709738"/>
            <a:ext cx="8543925" cy="2852737"/>
          </a:xfrm>
        </p:spPr>
        <p:txBody>
          <a:bodyPr anchor="b"/>
          <a:lstStyle>
            <a:lvl1pPr>
              <a:defRPr sz="12517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75879" y="4589464"/>
            <a:ext cx="8543925" cy="1500187"/>
          </a:xfrm>
        </p:spPr>
        <p:txBody>
          <a:bodyPr/>
          <a:lstStyle>
            <a:lvl1pPr marL="0" indent="0">
              <a:buNone/>
              <a:defRPr sz="5008">
                <a:solidFill>
                  <a:schemeClr val="tx1">
                    <a:tint val="75000"/>
                  </a:schemeClr>
                </a:solidFill>
              </a:defRPr>
            </a:lvl1pPr>
            <a:lvl2pPr marL="953853" indent="0">
              <a:buNone/>
              <a:defRPr sz="4173">
                <a:solidFill>
                  <a:schemeClr val="tx1">
                    <a:tint val="75000"/>
                  </a:schemeClr>
                </a:solidFill>
              </a:defRPr>
            </a:lvl2pPr>
            <a:lvl3pPr marL="1907704" indent="0">
              <a:buNone/>
              <a:defRPr sz="3755">
                <a:solidFill>
                  <a:schemeClr val="tx1">
                    <a:tint val="75000"/>
                  </a:schemeClr>
                </a:solidFill>
              </a:defRPr>
            </a:lvl3pPr>
            <a:lvl4pPr marL="2861557" indent="0">
              <a:buNone/>
              <a:defRPr sz="3338">
                <a:solidFill>
                  <a:schemeClr val="tx1">
                    <a:tint val="75000"/>
                  </a:schemeClr>
                </a:solidFill>
              </a:defRPr>
            </a:lvl4pPr>
            <a:lvl5pPr marL="3815410" indent="0">
              <a:buNone/>
              <a:defRPr sz="3338">
                <a:solidFill>
                  <a:schemeClr val="tx1">
                    <a:tint val="75000"/>
                  </a:schemeClr>
                </a:solidFill>
              </a:defRPr>
            </a:lvl5pPr>
            <a:lvl6pPr marL="4769261" indent="0">
              <a:buNone/>
              <a:defRPr sz="3338">
                <a:solidFill>
                  <a:schemeClr val="tx1">
                    <a:tint val="75000"/>
                  </a:schemeClr>
                </a:solidFill>
              </a:defRPr>
            </a:lvl6pPr>
            <a:lvl7pPr marL="5723114" indent="0">
              <a:buNone/>
              <a:defRPr sz="3338">
                <a:solidFill>
                  <a:schemeClr val="tx1">
                    <a:tint val="75000"/>
                  </a:schemeClr>
                </a:solidFill>
              </a:defRPr>
            </a:lvl7pPr>
            <a:lvl8pPr marL="6676967" indent="0">
              <a:buNone/>
              <a:defRPr sz="3338">
                <a:solidFill>
                  <a:schemeClr val="tx1">
                    <a:tint val="75000"/>
                  </a:schemeClr>
                </a:solidFill>
              </a:defRPr>
            </a:lvl8pPr>
            <a:lvl9pPr marL="7630819" indent="0">
              <a:buNone/>
              <a:defRPr sz="333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98F9F-A04F-42AC-B7B1-45FA924E376A}" type="datetimeFigureOut">
              <a:rPr kumimoji="1" lang="ja-JP" altLang="en-US" smtClean="0"/>
              <a:t>2022/9/27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9DCC2-8EF3-41CF-8D5F-D9B527706C2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158854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98F9F-A04F-42AC-B7B1-45FA924E376A}" type="datetimeFigureOut">
              <a:rPr kumimoji="1" lang="ja-JP" altLang="en-US" smtClean="0"/>
              <a:t>2022/9/27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9DCC2-8EF3-41CF-8D5F-D9B527706C2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663596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329" y="365126"/>
            <a:ext cx="8543925" cy="1325563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82329" y="1681164"/>
            <a:ext cx="4190702" cy="823912"/>
          </a:xfrm>
        </p:spPr>
        <p:txBody>
          <a:bodyPr anchor="b"/>
          <a:lstStyle>
            <a:lvl1pPr marL="0" indent="0">
              <a:buNone/>
              <a:defRPr sz="5008" b="1"/>
            </a:lvl1pPr>
            <a:lvl2pPr marL="953853" indent="0">
              <a:buNone/>
              <a:defRPr sz="4173" b="1"/>
            </a:lvl2pPr>
            <a:lvl3pPr marL="1907704" indent="0">
              <a:buNone/>
              <a:defRPr sz="3755" b="1"/>
            </a:lvl3pPr>
            <a:lvl4pPr marL="2861557" indent="0">
              <a:buNone/>
              <a:defRPr sz="3338" b="1"/>
            </a:lvl4pPr>
            <a:lvl5pPr marL="3815410" indent="0">
              <a:buNone/>
              <a:defRPr sz="3338" b="1"/>
            </a:lvl5pPr>
            <a:lvl6pPr marL="4769261" indent="0">
              <a:buNone/>
              <a:defRPr sz="3338" b="1"/>
            </a:lvl6pPr>
            <a:lvl7pPr marL="5723114" indent="0">
              <a:buNone/>
              <a:defRPr sz="3338" b="1"/>
            </a:lvl7pPr>
            <a:lvl8pPr marL="6676967" indent="0">
              <a:buNone/>
              <a:defRPr sz="3338" b="1"/>
            </a:lvl8pPr>
            <a:lvl9pPr marL="7630819" indent="0">
              <a:buNone/>
              <a:defRPr sz="3338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82329" y="2505076"/>
            <a:ext cx="4190702" cy="368458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14914" y="1681164"/>
            <a:ext cx="4211340" cy="823912"/>
          </a:xfrm>
        </p:spPr>
        <p:txBody>
          <a:bodyPr anchor="b"/>
          <a:lstStyle>
            <a:lvl1pPr marL="0" indent="0">
              <a:buNone/>
              <a:defRPr sz="5008" b="1"/>
            </a:lvl1pPr>
            <a:lvl2pPr marL="953853" indent="0">
              <a:buNone/>
              <a:defRPr sz="4173" b="1"/>
            </a:lvl2pPr>
            <a:lvl3pPr marL="1907704" indent="0">
              <a:buNone/>
              <a:defRPr sz="3755" b="1"/>
            </a:lvl3pPr>
            <a:lvl4pPr marL="2861557" indent="0">
              <a:buNone/>
              <a:defRPr sz="3338" b="1"/>
            </a:lvl4pPr>
            <a:lvl5pPr marL="3815410" indent="0">
              <a:buNone/>
              <a:defRPr sz="3338" b="1"/>
            </a:lvl5pPr>
            <a:lvl6pPr marL="4769261" indent="0">
              <a:buNone/>
              <a:defRPr sz="3338" b="1"/>
            </a:lvl6pPr>
            <a:lvl7pPr marL="5723114" indent="0">
              <a:buNone/>
              <a:defRPr sz="3338" b="1"/>
            </a:lvl7pPr>
            <a:lvl8pPr marL="6676967" indent="0">
              <a:buNone/>
              <a:defRPr sz="3338" b="1"/>
            </a:lvl8pPr>
            <a:lvl9pPr marL="7630819" indent="0">
              <a:buNone/>
              <a:defRPr sz="3338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14914" y="2505076"/>
            <a:ext cx="4211340" cy="368458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98F9F-A04F-42AC-B7B1-45FA924E376A}" type="datetimeFigureOut">
              <a:rPr kumimoji="1" lang="ja-JP" altLang="en-US" smtClean="0"/>
              <a:t>2022/9/27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9DCC2-8EF3-41CF-8D5F-D9B527706C2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926758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98F9F-A04F-42AC-B7B1-45FA924E376A}" type="datetimeFigureOut">
              <a:rPr kumimoji="1" lang="ja-JP" altLang="en-US" smtClean="0"/>
              <a:t>2022/9/27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9DCC2-8EF3-41CF-8D5F-D9B527706C2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691640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98F9F-A04F-42AC-B7B1-45FA924E376A}" type="datetimeFigureOut">
              <a:rPr kumimoji="1" lang="ja-JP" altLang="en-US" smtClean="0"/>
              <a:t>2022/9/27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9DCC2-8EF3-41CF-8D5F-D9B527706C2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446734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329" y="457200"/>
            <a:ext cx="3194942" cy="1600200"/>
          </a:xfrm>
        </p:spPr>
        <p:txBody>
          <a:bodyPr anchor="b"/>
          <a:lstStyle>
            <a:lvl1pPr>
              <a:defRPr sz="6676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211341" y="987426"/>
            <a:ext cx="5014913" cy="4873625"/>
          </a:xfrm>
        </p:spPr>
        <p:txBody>
          <a:bodyPr/>
          <a:lstStyle>
            <a:lvl1pPr>
              <a:defRPr sz="6676"/>
            </a:lvl1pPr>
            <a:lvl2pPr>
              <a:defRPr sz="5841"/>
            </a:lvl2pPr>
            <a:lvl3pPr>
              <a:defRPr sz="5008"/>
            </a:lvl3pPr>
            <a:lvl4pPr>
              <a:defRPr sz="4173"/>
            </a:lvl4pPr>
            <a:lvl5pPr>
              <a:defRPr sz="4173"/>
            </a:lvl5pPr>
            <a:lvl6pPr>
              <a:defRPr sz="4173"/>
            </a:lvl6pPr>
            <a:lvl7pPr>
              <a:defRPr sz="4173"/>
            </a:lvl7pPr>
            <a:lvl8pPr>
              <a:defRPr sz="4173"/>
            </a:lvl8pPr>
            <a:lvl9pPr>
              <a:defRPr sz="4173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329" y="2057400"/>
            <a:ext cx="3194942" cy="3811588"/>
          </a:xfrm>
        </p:spPr>
        <p:txBody>
          <a:bodyPr/>
          <a:lstStyle>
            <a:lvl1pPr marL="0" indent="0">
              <a:buNone/>
              <a:defRPr sz="3338"/>
            </a:lvl1pPr>
            <a:lvl2pPr marL="953853" indent="0">
              <a:buNone/>
              <a:defRPr sz="2921"/>
            </a:lvl2pPr>
            <a:lvl3pPr marL="1907704" indent="0">
              <a:buNone/>
              <a:defRPr sz="2503"/>
            </a:lvl3pPr>
            <a:lvl4pPr marL="2861557" indent="0">
              <a:buNone/>
              <a:defRPr sz="2086"/>
            </a:lvl4pPr>
            <a:lvl5pPr marL="3815410" indent="0">
              <a:buNone/>
              <a:defRPr sz="2086"/>
            </a:lvl5pPr>
            <a:lvl6pPr marL="4769261" indent="0">
              <a:buNone/>
              <a:defRPr sz="2086"/>
            </a:lvl6pPr>
            <a:lvl7pPr marL="5723114" indent="0">
              <a:buNone/>
              <a:defRPr sz="2086"/>
            </a:lvl7pPr>
            <a:lvl8pPr marL="6676967" indent="0">
              <a:buNone/>
              <a:defRPr sz="2086"/>
            </a:lvl8pPr>
            <a:lvl9pPr marL="7630819" indent="0">
              <a:buNone/>
              <a:defRPr sz="2086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98F9F-A04F-42AC-B7B1-45FA924E376A}" type="datetimeFigureOut">
              <a:rPr kumimoji="1" lang="ja-JP" altLang="en-US" smtClean="0"/>
              <a:t>2022/9/27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9DCC2-8EF3-41CF-8D5F-D9B527706C2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605945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329" y="457200"/>
            <a:ext cx="3194942" cy="1600200"/>
          </a:xfrm>
        </p:spPr>
        <p:txBody>
          <a:bodyPr anchor="b"/>
          <a:lstStyle>
            <a:lvl1pPr>
              <a:defRPr sz="6676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4211341" y="987426"/>
            <a:ext cx="5014913" cy="4873625"/>
          </a:xfrm>
        </p:spPr>
        <p:txBody>
          <a:bodyPr/>
          <a:lstStyle>
            <a:lvl1pPr marL="0" indent="0">
              <a:buNone/>
              <a:defRPr sz="6676"/>
            </a:lvl1pPr>
            <a:lvl2pPr marL="953853" indent="0">
              <a:buNone/>
              <a:defRPr sz="5841"/>
            </a:lvl2pPr>
            <a:lvl3pPr marL="1907704" indent="0">
              <a:buNone/>
              <a:defRPr sz="5008"/>
            </a:lvl3pPr>
            <a:lvl4pPr marL="2861557" indent="0">
              <a:buNone/>
              <a:defRPr sz="4173"/>
            </a:lvl4pPr>
            <a:lvl5pPr marL="3815410" indent="0">
              <a:buNone/>
              <a:defRPr sz="4173"/>
            </a:lvl5pPr>
            <a:lvl6pPr marL="4769261" indent="0">
              <a:buNone/>
              <a:defRPr sz="4173"/>
            </a:lvl6pPr>
            <a:lvl7pPr marL="5723114" indent="0">
              <a:buNone/>
              <a:defRPr sz="4173"/>
            </a:lvl7pPr>
            <a:lvl8pPr marL="6676967" indent="0">
              <a:buNone/>
              <a:defRPr sz="4173"/>
            </a:lvl8pPr>
            <a:lvl9pPr marL="7630819" indent="0">
              <a:buNone/>
              <a:defRPr sz="4173"/>
            </a:lvl9pPr>
          </a:lstStyle>
          <a:p>
            <a:r>
              <a:rPr kumimoji="1" lang="ja-JP" altLang="en-US" smtClean="0"/>
              <a:t>図を追加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329" y="2057400"/>
            <a:ext cx="3194942" cy="3811588"/>
          </a:xfrm>
        </p:spPr>
        <p:txBody>
          <a:bodyPr/>
          <a:lstStyle>
            <a:lvl1pPr marL="0" indent="0">
              <a:buNone/>
              <a:defRPr sz="3338"/>
            </a:lvl1pPr>
            <a:lvl2pPr marL="953853" indent="0">
              <a:buNone/>
              <a:defRPr sz="2921"/>
            </a:lvl2pPr>
            <a:lvl3pPr marL="1907704" indent="0">
              <a:buNone/>
              <a:defRPr sz="2503"/>
            </a:lvl3pPr>
            <a:lvl4pPr marL="2861557" indent="0">
              <a:buNone/>
              <a:defRPr sz="2086"/>
            </a:lvl4pPr>
            <a:lvl5pPr marL="3815410" indent="0">
              <a:buNone/>
              <a:defRPr sz="2086"/>
            </a:lvl5pPr>
            <a:lvl6pPr marL="4769261" indent="0">
              <a:buNone/>
              <a:defRPr sz="2086"/>
            </a:lvl6pPr>
            <a:lvl7pPr marL="5723114" indent="0">
              <a:buNone/>
              <a:defRPr sz="2086"/>
            </a:lvl7pPr>
            <a:lvl8pPr marL="6676967" indent="0">
              <a:buNone/>
              <a:defRPr sz="2086"/>
            </a:lvl8pPr>
            <a:lvl9pPr marL="7630819" indent="0">
              <a:buNone/>
              <a:defRPr sz="2086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98F9F-A04F-42AC-B7B1-45FA924E376A}" type="datetimeFigureOut">
              <a:rPr kumimoji="1" lang="ja-JP" altLang="en-US" smtClean="0"/>
              <a:t>2022/9/27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9DCC2-8EF3-41CF-8D5F-D9B527706C2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152106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98F9F-A04F-42AC-B7B1-45FA924E376A}" type="datetimeFigureOut">
              <a:rPr kumimoji="1" lang="ja-JP" altLang="en-US" smtClean="0"/>
              <a:t>2022/9/27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9DCC2-8EF3-41CF-8D5F-D9B527706C2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810961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088981" y="365125"/>
            <a:ext cx="2135981" cy="5811838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81037" y="365125"/>
            <a:ext cx="6284119" cy="5811838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98F9F-A04F-42AC-B7B1-45FA924E376A}" type="datetimeFigureOut">
              <a:rPr kumimoji="1" lang="ja-JP" altLang="en-US" smtClean="0"/>
              <a:t>2022/9/27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9DCC2-8EF3-41CF-8D5F-D9B527706C2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480022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681039" y="365126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81039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5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998F9F-A04F-42AC-B7B1-45FA924E376A}" type="datetimeFigureOut">
              <a:rPr kumimoji="1" lang="ja-JP" altLang="en-US" smtClean="0"/>
              <a:t>2022/9/27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281364" y="6356351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5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996113" y="6356351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5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29DCC2-8EF3-41CF-8D5F-D9B527706C2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430666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l" defTabSz="1907704" rtl="0" eaLnBrk="1" latinLnBrk="0" hangingPunct="1">
        <a:lnSpc>
          <a:spcPct val="90000"/>
        </a:lnSpc>
        <a:spcBef>
          <a:spcPct val="0"/>
        </a:spcBef>
        <a:buNone/>
        <a:defRPr kumimoji="1" sz="917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76926" indent="-476926" algn="l" defTabSz="1907704" rtl="0" eaLnBrk="1" latinLnBrk="0" hangingPunct="1">
        <a:lnSpc>
          <a:spcPct val="90000"/>
        </a:lnSpc>
        <a:spcBef>
          <a:spcPts val="2086"/>
        </a:spcBef>
        <a:buFont typeface="Arial" panose="020B0604020202020204" pitchFamily="34" charset="0"/>
        <a:buChar char="•"/>
        <a:defRPr kumimoji="1" sz="5841" kern="1200">
          <a:solidFill>
            <a:schemeClr val="tx1"/>
          </a:solidFill>
          <a:latin typeface="+mn-lt"/>
          <a:ea typeface="+mn-ea"/>
          <a:cs typeface="+mn-cs"/>
        </a:defRPr>
      </a:lvl1pPr>
      <a:lvl2pPr marL="1430779" indent="-476926" algn="l" defTabSz="1907704" rtl="0" eaLnBrk="1" latinLnBrk="0" hangingPunct="1">
        <a:lnSpc>
          <a:spcPct val="90000"/>
        </a:lnSpc>
        <a:spcBef>
          <a:spcPts val="1043"/>
        </a:spcBef>
        <a:buFont typeface="Arial" panose="020B0604020202020204" pitchFamily="34" charset="0"/>
        <a:buChar char="•"/>
        <a:defRPr kumimoji="1" sz="5008" kern="1200">
          <a:solidFill>
            <a:schemeClr val="tx1"/>
          </a:solidFill>
          <a:latin typeface="+mn-lt"/>
          <a:ea typeface="+mn-ea"/>
          <a:cs typeface="+mn-cs"/>
        </a:defRPr>
      </a:lvl2pPr>
      <a:lvl3pPr marL="2384631" indent="-476926" algn="l" defTabSz="1907704" rtl="0" eaLnBrk="1" latinLnBrk="0" hangingPunct="1">
        <a:lnSpc>
          <a:spcPct val="90000"/>
        </a:lnSpc>
        <a:spcBef>
          <a:spcPts val="1043"/>
        </a:spcBef>
        <a:buFont typeface="Arial" panose="020B0604020202020204" pitchFamily="34" charset="0"/>
        <a:buChar char="•"/>
        <a:defRPr kumimoji="1" sz="4173" kern="1200">
          <a:solidFill>
            <a:schemeClr val="tx1"/>
          </a:solidFill>
          <a:latin typeface="+mn-lt"/>
          <a:ea typeface="+mn-ea"/>
          <a:cs typeface="+mn-cs"/>
        </a:defRPr>
      </a:lvl3pPr>
      <a:lvl4pPr marL="3338484" indent="-476926" algn="l" defTabSz="1907704" rtl="0" eaLnBrk="1" latinLnBrk="0" hangingPunct="1">
        <a:lnSpc>
          <a:spcPct val="90000"/>
        </a:lnSpc>
        <a:spcBef>
          <a:spcPts val="1043"/>
        </a:spcBef>
        <a:buFont typeface="Arial" panose="020B0604020202020204" pitchFamily="34" charset="0"/>
        <a:buChar char="•"/>
        <a:defRPr kumimoji="1" sz="3755" kern="1200">
          <a:solidFill>
            <a:schemeClr val="tx1"/>
          </a:solidFill>
          <a:latin typeface="+mn-lt"/>
          <a:ea typeface="+mn-ea"/>
          <a:cs typeface="+mn-cs"/>
        </a:defRPr>
      </a:lvl4pPr>
      <a:lvl5pPr marL="4292336" indent="-476926" algn="l" defTabSz="1907704" rtl="0" eaLnBrk="1" latinLnBrk="0" hangingPunct="1">
        <a:lnSpc>
          <a:spcPct val="90000"/>
        </a:lnSpc>
        <a:spcBef>
          <a:spcPts val="1043"/>
        </a:spcBef>
        <a:buFont typeface="Arial" panose="020B0604020202020204" pitchFamily="34" charset="0"/>
        <a:buChar char="•"/>
        <a:defRPr kumimoji="1" sz="3755" kern="1200">
          <a:solidFill>
            <a:schemeClr val="tx1"/>
          </a:solidFill>
          <a:latin typeface="+mn-lt"/>
          <a:ea typeface="+mn-ea"/>
          <a:cs typeface="+mn-cs"/>
        </a:defRPr>
      </a:lvl5pPr>
      <a:lvl6pPr marL="5246188" indent="-476926" algn="l" defTabSz="1907704" rtl="0" eaLnBrk="1" latinLnBrk="0" hangingPunct="1">
        <a:lnSpc>
          <a:spcPct val="90000"/>
        </a:lnSpc>
        <a:spcBef>
          <a:spcPts val="1043"/>
        </a:spcBef>
        <a:buFont typeface="Arial" panose="020B0604020202020204" pitchFamily="34" charset="0"/>
        <a:buChar char="•"/>
        <a:defRPr kumimoji="1" sz="3755" kern="1200">
          <a:solidFill>
            <a:schemeClr val="tx1"/>
          </a:solidFill>
          <a:latin typeface="+mn-lt"/>
          <a:ea typeface="+mn-ea"/>
          <a:cs typeface="+mn-cs"/>
        </a:defRPr>
      </a:lvl6pPr>
      <a:lvl7pPr marL="6200041" indent="-476926" algn="l" defTabSz="1907704" rtl="0" eaLnBrk="1" latinLnBrk="0" hangingPunct="1">
        <a:lnSpc>
          <a:spcPct val="90000"/>
        </a:lnSpc>
        <a:spcBef>
          <a:spcPts val="1043"/>
        </a:spcBef>
        <a:buFont typeface="Arial" panose="020B0604020202020204" pitchFamily="34" charset="0"/>
        <a:buChar char="•"/>
        <a:defRPr kumimoji="1" sz="3755" kern="1200">
          <a:solidFill>
            <a:schemeClr val="tx1"/>
          </a:solidFill>
          <a:latin typeface="+mn-lt"/>
          <a:ea typeface="+mn-ea"/>
          <a:cs typeface="+mn-cs"/>
        </a:defRPr>
      </a:lvl7pPr>
      <a:lvl8pPr marL="7153894" indent="-476926" algn="l" defTabSz="1907704" rtl="0" eaLnBrk="1" latinLnBrk="0" hangingPunct="1">
        <a:lnSpc>
          <a:spcPct val="90000"/>
        </a:lnSpc>
        <a:spcBef>
          <a:spcPts val="1043"/>
        </a:spcBef>
        <a:buFont typeface="Arial" panose="020B0604020202020204" pitchFamily="34" charset="0"/>
        <a:buChar char="•"/>
        <a:defRPr kumimoji="1" sz="3755" kern="1200">
          <a:solidFill>
            <a:schemeClr val="tx1"/>
          </a:solidFill>
          <a:latin typeface="+mn-lt"/>
          <a:ea typeface="+mn-ea"/>
          <a:cs typeface="+mn-cs"/>
        </a:defRPr>
      </a:lvl8pPr>
      <a:lvl9pPr marL="8107745" indent="-476926" algn="l" defTabSz="1907704" rtl="0" eaLnBrk="1" latinLnBrk="0" hangingPunct="1">
        <a:lnSpc>
          <a:spcPct val="90000"/>
        </a:lnSpc>
        <a:spcBef>
          <a:spcPts val="1043"/>
        </a:spcBef>
        <a:buFont typeface="Arial" panose="020B0604020202020204" pitchFamily="34" charset="0"/>
        <a:buChar char="•"/>
        <a:defRPr kumimoji="1" sz="375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1907704" rtl="0" eaLnBrk="1" latinLnBrk="0" hangingPunct="1">
        <a:defRPr kumimoji="1" sz="3755" kern="1200">
          <a:solidFill>
            <a:schemeClr val="tx1"/>
          </a:solidFill>
          <a:latin typeface="+mn-lt"/>
          <a:ea typeface="+mn-ea"/>
          <a:cs typeface="+mn-cs"/>
        </a:defRPr>
      </a:lvl1pPr>
      <a:lvl2pPr marL="953853" algn="l" defTabSz="1907704" rtl="0" eaLnBrk="1" latinLnBrk="0" hangingPunct="1">
        <a:defRPr kumimoji="1" sz="3755" kern="1200">
          <a:solidFill>
            <a:schemeClr val="tx1"/>
          </a:solidFill>
          <a:latin typeface="+mn-lt"/>
          <a:ea typeface="+mn-ea"/>
          <a:cs typeface="+mn-cs"/>
        </a:defRPr>
      </a:lvl2pPr>
      <a:lvl3pPr marL="1907704" algn="l" defTabSz="1907704" rtl="0" eaLnBrk="1" latinLnBrk="0" hangingPunct="1">
        <a:defRPr kumimoji="1" sz="3755" kern="1200">
          <a:solidFill>
            <a:schemeClr val="tx1"/>
          </a:solidFill>
          <a:latin typeface="+mn-lt"/>
          <a:ea typeface="+mn-ea"/>
          <a:cs typeface="+mn-cs"/>
        </a:defRPr>
      </a:lvl3pPr>
      <a:lvl4pPr marL="2861557" algn="l" defTabSz="1907704" rtl="0" eaLnBrk="1" latinLnBrk="0" hangingPunct="1">
        <a:defRPr kumimoji="1" sz="3755" kern="1200">
          <a:solidFill>
            <a:schemeClr val="tx1"/>
          </a:solidFill>
          <a:latin typeface="+mn-lt"/>
          <a:ea typeface="+mn-ea"/>
          <a:cs typeface="+mn-cs"/>
        </a:defRPr>
      </a:lvl4pPr>
      <a:lvl5pPr marL="3815410" algn="l" defTabSz="1907704" rtl="0" eaLnBrk="1" latinLnBrk="0" hangingPunct="1">
        <a:defRPr kumimoji="1" sz="3755" kern="1200">
          <a:solidFill>
            <a:schemeClr val="tx1"/>
          </a:solidFill>
          <a:latin typeface="+mn-lt"/>
          <a:ea typeface="+mn-ea"/>
          <a:cs typeface="+mn-cs"/>
        </a:defRPr>
      </a:lvl5pPr>
      <a:lvl6pPr marL="4769261" algn="l" defTabSz="1907704" rtl="0" eaLnBrk="1" latinLnBrk="0" hangingPunct="1">
        <a:defRPr kumimoji="1" sz="3755" kern="1200">
          <a:solidFill>
            <a:schemeClr val="tx1"/>
          </a:solidFill>
          <a:latin typeface="+mn-lt"/>
          <a:ea typeface="+mn-ea"/>
          <a:cs typeface="+mn-cs"/>
        </a:defRPr>
      </a:lvl6pPr>
      <a:lvl7pPr marL="5723114" algn="l" defTabSz="1907704" rtl="0" eaLnBrk="1" latinLnBrk="0" hangingPunct="1">
        <a:defRPr kumimoji="1" sz="3755" kern="1200">
          <a:solidFill>
            <a:schemeClr val="tx1"/>
          </a:solidFill>
          <a:latin typeface="+mn-lt"/>
          <a:ea typeface="+mn-ea"/>
          <a:cs typeface="+mn-cs"/>
        </a:defRPr>
      </a:lvl7pPr>
      <a:lvl8pPr marL="6676967" algn="l" defTabSz="1907704" rtl="0" eaLnBrk="1" latinLnBrk="0" hangingPunct="1">
        <a:defRPr kumimoji="1" sz="3755" kern="1200">
          <a:solidFill>
            <a:schemeClr val="tx1"/>
          </a:solidFill>
          <a:latin typeface="+mn-lt"/>
          <a:ea typeface="+mn-ea"/>
          <a:cs typeface="+mn-cs"/>
        </a:defRPr>
      </a:lvl8pPr>
      <a:lvl9pPr marL="7630819" algn="l" defTabSz="1907704" rtl="0" eaLnBrk="1" latinLnBrk="0" hangingPunct="1">
        <a:defRPr kumimoji="1" sz="375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693" y="221347"/>
            <a:ext cx="2144307" cy="764769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乗算 7"/>
          <p:cNvSpPr/>
          <p:nvPr/>
        </p:nvSpPr>
        <p:spPr>
          <a:xfrm>
            <a:off x="2387733" y="377363"/>
            <a:ext cx="500332" cy="457200"/>
          </a:xfrm>
          <a:prstGeom prst="mathMultiply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正方形/長方形 8"/>
          <p:cNvSpPr/>
          <p:nvPr/>
        </p:nvSpPr>
        <p:spPr>
          <a:xfrm>
            <a:off x="2989798" y="221347"/>
            <a:ext cx="2449902" cy="76476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3120217" y="372898"/>
            <a:ext cx="23194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 smtClean="0"/>
              <a:t>株式会社○○</a:t>
            </a:r>
            <a:endParaRPr kumimoji="1" lang="ja-JP" altLang="en-US" sz="2400" dirty="0"/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407588" y="1820621"/>
            <a:ext cx="870951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 smtClean="0">
                <a:latin typeface="HG創英ﾌﾟﾚｾﾞﾝｽEB" panose="02020809000000000000" pitchFamily="17" charset="-128"/>
                <a:ea typeface="HG創英ﾌﾟﾚｾﾞﾝｽEB" panose="02020809000000000000" pitchFamily="17" charset="-128"/>
              </a:rPr>
              <a:t>私たちは食品ロスを削減するために以下の取組を行います。</a:t>
            </a:r>
            <a:endParaRPr kumimoji="1" lang="en-US" altLang="ja-JP" sz="2400" dirty="0" smtClean="0">
              <a:latin typeface="HG創英ﾌﾟﾚｾﾞﾝｽEB" panose="02020809000000000000" pitchFamily="17" charset="-128"/>
              <a:ea typeface="HG創英ﾌﾟﾚｾﾞﾝｽEB" panose="02020809000000000000" pitchFamily="17" charset="-128"/>
            </a:endParaRPr>
          </a:p>
          <a:p>
            <a:endParaRPr lang="en-US" altLang="ja-JP" sz="2400" dirty="0">
              <a:latin typeface="HG創英ﾌﾟﾚｾﾞﾝｽEB" panose="02020809000000000000" pitchFamily="17" charset="-128"/>
              <a:ea typeface="HG創英ﾌﾟﾚｾﾞﾝｽEB" panose="02020809000000000000" pitchFamily="17" charset="-128"/>
            </a:endParaRPr>
          </a:p>
          <a:p>
            <a:r>
              <a:rPr kumimoji="1" lang="ja-JP" altLang="en-US" sz="2400" dirty="0" smtClean="0">
                <a:latin typeface="HG創英ﾌﾟﾚｾﾞﾝｽEB" panose="02020809000000000000" pitchFamily="17" charset="-128"/>
                <a:ea typeface="HG創英ﾌﾟﾚｾﾞﾝｽEB" panose="02020809000000000000" pitchFamily="17" charset="-128"/>
              </a:rPr>
              <a:t>１．</a:t>
            </a:r>
            <a:r>
              <a:rPr kumimoji="1" lang="en-US" altLang="ja-JP" sz="2400" dirty="0" smtClean="0">
                <a:latin typeface="HG創英ﾌﾟﾚｾﾞﾝｽEB" panose="02020809000000000000" pitchFamily="17" charset="-128"/>
                <a:ea typeface="HG創英ﾌﾟﾚｾﾞﾝｽEB" panose="02020809000000000000" pitchFamily="17" charset="-128"/>
              </a:rPr>
              <a:t>1/3</a:t>
            </a:r>
            <a:r>
              <a:rPr kumimoji="1" lang="ja-JP" altLang="en-US" sz="2400" dirty="0" smtClean="0">
                <a:latin typeface="HG創英ﾌﾟﾚｾﾞﾝｽEB" panose="02020809000000000000" pitchFamily="17" charset="-128"/>
                <a:ea typeface="HG創英ﾌﾟﾚｾﾞﾝｽEB" panose="02020809000000000000" pitchFamily="17" charset="-128"/>
              </a:rPr>
              <a:t>ルール等の商慣習を見直します。</a:t>
            </a:r>
            <a:endParaRPr kumimoji="1" lang="en-US" altLang="ja-JP" sz="2400" dirty="0" smtClean="0">
              <a:latin typeface="HG創英ﾌﾟﾚｾﾞﾝｽEB" panose="02020809000000000000" pitchFamily="17" charset="-128"/>
              <a:ea typeface="HG創英ﾌﾟﾚｾﾞﾝｽEB" panose="02020809000000000000" pitchFamily="17" charset="-128"/>
            </a:endParaRPr>
          </a:p>
          <a:p>
            <a:r>
              <a:rPr lang="ja-JP" altLang="en-US" sz="2400" dirty="0" smtClean="0">
                <a:latin typeface="HG創英ﾌﾟﾚｾﾞﾝｽEB" panose="02020809000000000000" pitchFamily="17" charset="-128"/>
                <a:ea typeface="HG創英ﾌﾟﾚｾﾞﾝｽEB" panose="02020809000000000000" pitchFamily="17" charset="-128"/>
              </a:rPr>
              <a:t>２．フードバンク団体等へ積極的に食品を寄附します。</a:t>
            </a:r>
            <a:endParaRPr lang="en-US" altLang="ja-JP" sz="2400" dirty="0" smtClean="0">
              <a:latin typeface="HG創英ﾌﾟﾚｾﾞﾝｽEB" panose="02020809000000000000" pitchFamily="17" charset="-128"/>
              <a:ea typeface="HG創英ﾌﾟﾚｾﾞﾝｽEB" panose="02020809000000000000" pitchFamily="17" charset="-128"/>
            </a:endParaRPr>
          </a:p>
          <a:p>
            <a:pPr marL="449263" indent="-449263"/>
            <a:r>
              <a:rPr kumimoji="1" lang="ja-JP" altLang="en-US" sz="2400" dirty="0" smtClean="0">
                <a:latin typeface="HG創英ﾌﾟﾚｾﾞﾝｽEB" panose="02020809000000000000" pitchFamily="17" charset="-128"/>
                <a:ea typeface="HG創英ﾌﾟﾚｾﾞﾝｽEB" panose="02020809000000000000" pitchFamily="17" charset="-128"/>
              </a:rPr>
              <a:t>３．</a:t>
            </a:r>
            <a:r>
              <a:rPr kumimoji="1" lang="en-US" altLang="ja-JP" sz="2400" dirty="0" smtClean="0">
                <a:latin typeface="HG創英ﾌﾟﾚｾﾞﾝｽEB" panose="02020809000000000000" pitchFamily="17" charset="-128"/>
                <a:ea typeface="HG創英ﾌﾟﾚｾﾞﾝｽEB" panose="02020809000000000000" pitchFamily="17" charset="-128"/>
              </a:rPr>
              <a:t>2030</a:t>
            </a:r>
            <a:r>
              <a:rPr kumimoji="1" lang="ja-JP" altLang="en-US" sz="2400" dirty="0" smtClean="0">
                <a:latin typeface="HG創英ﾌﾟﾚｾﾞﾝｽEB" panose="02020809000000000000" pitchFamily="17" charset="-128"/>
                <a:ea typeface="HG創英ﾌﾟﾚｾﾞﾝｽEB" panose="02020809000000000000" pitchFamily="17" charset="-128"/>
              </a:rPr>
              <a:t>年度までに自社から発生する食品ロスを○トンまで削減します（</a:t>
            </a:r>
            <a:r>
              <a:rPr kumimoji="1" lang="en-US" altLang="ja-JP" sz="2400" dirty="0" smtClean="0">
                <a:latin typeface="HG創英ﾌﾟﾚｾﾞﾝｽEB" panose="02020809000000000000" pitchFamily="17" charset="-128"/>
                <a:ea typeface="HG創英ﾌﾟﾚｾﾞﾝｽEB" panose="02020809000000000000" pitchFamily="17" charset="-128"/>
              </a:rPr>
              <a:t>2022</a:t>
            </a:r>
            <a:r>
              <a:rPr kumimoji="1" lang="ja-JP" altLang="en-US" sz="2400" dirty="0" smtClean="0">
                <a:latin typeface="HG創英ﾌﾟﾚｾﾞﾝｽEB" panose="02020809000000000000" pitchFamily="17" charset="-128"/>
                <a:ea typeface="HG創英ﾌﾟﾚｾﾞﾝｽEB" panose="02020809000000000000" pitchFamily="17" charset="-128"/>
              </a:rPr>
              <a:t>年時点○トン）</a:t>
            </a:r>
            <a:endParaRPr kumimoji="1" lang="ja-JP" altLang="en-US" sz="2400" dirty="0">
              <a:latin typeface="HG創英ﾌﾟﾚｾﾞﾝｽEB" panose="02020809000000000000" pitchFamily="17" charset="-128"/>
              <a:ea typeface="HG創英ﾌﾟﾚｾﾞﾝｽEB" panose="02020809000000000000" pitchFamily="17" charset="-128"/>
            </a:endParaRPr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3771190" y="5790980"/>
            <a:ext cx="61348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 smtClean="0">
                <a:latin typeface="HG創英ﾌﾟﾚｾﾞﾝｽEB" panose="02020809000000000000" pitchFamily="17" charset="-128"/>
                <a:ea typeface="HG創英ﾌﾟﾚｾﾞﾝｽEB" panose="02020809000000000000" pitchFamily="17" charset="-128"/>
              </a:rPr>
              <a:t>株式会社○○　代表取締役社長　○○○○</a:t>
            </a:r>
            <a:endParaRPr kumimoji="1" lang="ja-JP" altLang="en-US" sz="2400" dirty="0">
              <a:latin typeface="HG創英ﾌﾟﾚｾﾞﾝｽEB" panose="02020809000000000000" pitchFamily="17" charset="-128"/>
              <a:ea typeface="HG創英ﾌﾟﾚｾﾞﾝｽEB" panose="02020809000000000000" pitchFamily="17" charset="-128"/>
            </a:endParaRPr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8301318" y="70348"/>
            <a:ext cx="16046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2400" dirty="0" smtClean="0"/>
              <a:t>※</a:t>
            </a:r>
            <a:r>
              <a:rPr lang="ja-JP" altLang="en-US" sz="2400" dirty="0" smtClean="0"/>
              <a:t>記載例</a:t>
            </a:r>
            <a:endParaRPr kumimoji="1" lang="ja-JP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12864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Calibri Light"/>
        <a:ea typeface="ＭＳ Ｐゴシック"/>
        <a:cs typeface=""/>
      </a:majorFont>
      <a:minorFont>
        <a:latin typeface="Calibri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プレゼンテーション1" id="{0893B71B-5AB1-42F1-917E-EBE1A3A1D577}" vid="{E959EE25-15D7-441E-85A7-EA9520EC327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280</TotalTime>
  <Words>81</Words>
  <Application>Microsoft Office PowerPoint</Application>
  <PresentationFormat>A4 210 x 297 mm</PresentationFormat>
  <Paragraphs>8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HG創英ﾌﾟﾚｾﾞﾝｽEB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CAA</dc:creator>
  <cp:lastModifiedBy>CAA_h.hashimoto</cp:lastModifiedBy>
  <cp:revision>23</cp:revision>
  <dcterms:created xsi:type="dcterms:W3CDTF">2022-09-02T01:02:10Z</dcterms:created>
  <dcterms:modified xsi:type="dcterms:W3CDTF">2022-09-27T05:49:59Z</dcterms:modified>
</cp:coreProperties>
</file>