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ctiveX/activeX1.xml" ContentType="application/vnd.ms-office.activeX+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7" r:id="rId4"/>
  </p:sldMasterIdLst>
  <p:notesMasterIdLst>
    <p:notesMasterId r:id="rId33"/>
  </p:notesMasterIdLst>
  <p:handoutMasterIdLst>
    <p:handoutMasterId r:id="rId34"/>
  </p:handoutMasterIdLst>
  <p:sldIdLst>
    <p:sldId id="817" r:id="rId5"/>
    <p:sldId id="838" r:id="rId6"/>
    <p:sldId id="837" r:id="rId7"/>
    <p:sldId id="836" r:id="rId8"/>
    <p:sldId id="835" r:id="rId9"/>
    <p:sldId id="832" r:id="rId10"/>
    <p:sldId id="833" r:id="rId11"/>
    <p:sldId id="834" r:id="rId12"/>
    <p:sldId id="818" r:id="rId13"/>
    <p:sldId id="826" r:id="rId14"/>
    <p:sldId id="820" r:id="rId15"/>
    <p:sldId id="827" r:id="rId16"/>
    <p:sldId id="831" r:id="rId17"/>
    <p:sldId id="828" r:id="rId18"/>
    <p:sldId id="829" r:id="rId19"/>
    <p:sldId id="830" r:id="rId20"/>
    <p:sldId id="839" r:id="rId21"/>
    <p:sldId id="840" r:id="rId22"/>
    <p:sldId id="841" r:id="rId23"/>
    <p:sldId id="842" r:id="rId24"/>
    <p:sldId id="844" r:id="rId25"/>
    <p:sldId id="845" r:id="rId26"/>
    <p:sldId id="843" r:id="rId27"/>
    <p:sldId id="846" r:id="rId28"/>
    <p:sldId id="819" r:id="rId29"/>
    <p:sldId id="847" r:id="rId30"/>
    <p:sldId id="821" r:id="rId31"/>
    <p:sldId id="848" r:id="rId32"/>
  </p:sldIdLst>
  <p:sldSz cx="10691813" cy="7559675"/>
  <p:notesSz cx="7099300" cy="10234613"/>
  <p:defaultTextStyle>
    <a:defPPr>
      <a:defRPr lang="ja-JP"/>
    </a:defPPr>
    <a:lvl1pPr algn="l" rtl="0" fontAlgn="base">
      <a:spcBef>
        <a:spcPct val="0"/>
      </a:spcBef>
      <a:spcAft>
        <a:spcPct val="0"/>
      </a:spcAft>
      <a:defRPr kumimoji="1" sz="2177" kern="1200">
        <a:solidFill>
          <a:schemeClr val="tx1"/>
        </a:solidFill>
        <a:latin typeface="ＭＳ Ｐゴシック" charset="-128"/>
        <a:ea typeface="ＭＳ Ｐゴシック" charset="-128"/>
        <a:cs typeface="+mn-cs"/>
      </a:defRPr>
    </a:lvl1pPr>
    <a:lvl2pPr marL="497754" algn="l" rtl="0" fontAlgn="base">
      <a:spcBef>
        <a:spcPct val="0"/>
      </a:spcBef>
      <a:spcAft>
        <a:spcPct val="0"/>
      </a:spcAft>
      <a:defRPr kumimoji="1" sz="2177" kern="1200">
        <a:solidFill>
          <a:schemeClr val="tx1"/>
        </a:solidFill>
        <a:latin typeface="ＭＳ Ｐゴシック" charset="-128"/>
        <a:ea typeface="ＭＳ Ｐゴシック" charset="-128"/>
        <a:cs typeface="+mn-cs"/>
      </a:defRPr>
    </a:lvl2pPr>
    <a:lvl3pPr marL="995507" algn="l" rtl="0" fontAlgn="base">
      <a:spcBef>
        <a:spcPct val="0"/>
      </a:spcBef>
      <a:spcAft>
        <a:spcPct val="0"/>
      </a:spcAft>
      <a:defRPr kumimoji="1" sz="2177" kern="1200">
        <a:solidFill>
          <a:schemeClr val="tx1"/>
        </a:solidFill>
        <a:latin typeface="ＭＳ Ｐゴシック" charset="-128"/>
        <a:ea typeface="ＭＳ Ｐゴシック" charset="-128"/>
        <a:cs typeface="+mn-cs"/>
      </a:defRPr>
    </a:lvl3pPr>
    <a:lvl4pPr marL="1493261" algn="l" rtl="0" fontAlgn="base">
      <a:spcBef>
        <a:spcPct val="0"/>
      </a:spcBef>
      <a:spcAft>
        <a:spcPct val="0"/>
      </a:spcAft>
      <a:defRPr kumimoji="1" sz="2177" kern="1200">
        <a:solidFill>
          <a:schemeClr val="tx1"/>
        </a:solidFill>
        <a:latin typeface="ＭＳ Ｐゴシック" charset="-128"/>
        <a:ea typeface="ＭＳ Ｐゴシック" charset="-128"/>
        <a:cs typeface="+mn-cs"/>
      </a:defRPr>
    </a:lvl4pPr>
    <a:lvl5pPr marL="1991015" algn="l" rtl="0" fontAlgn="base">
      <a:spcBef>
        <a:spcPct val="0"/>
      </a:spcBef>
      <a:spcAft>
        <a:spcPct val="0"/>
      </a:spcAft>
      <a:defRPr kumimoji="1" sz="2177" kern="1200">
        <a:solidFill>
          <a:schemeClr val="tx1"/>
        </a:solidFill>
        <a:latin typeface="ＭＳ Ｐゴシック" charset="-128"/>
        <a:ea typeface="ＭＳ Ｐゴシック" charset="-128"/>
        <a:cs typeface="+mn-cs"/>
      </a:defRPr>
    </a:lvl5pPr>
    <a:lvl6pPr marL="2488768" algn="l" defTabSz="995507" rtl="0" eaLnBrk="1" latinLnBrk="0" hangingPunct="1">
      <a:defRPr kumimoji="1" sz="2177" kern="1200">
        <a:solidFill>
          <a:schemeClr val="tx1"/>
        </a:solidFill>
        <a:latin typeface="ＭＳ Ｐゴシック" charset="-128"/>
        <a:ea typeface="ＭＳ Ｐゴシック" charset="-128"/>
        <a:cs typeface="+mn-cs"/>
      </a:defRPr>
    </a:lvl6pPr>
    <a:lvl7pPr marL="2986522" algn="l" defTabSz="995507" rtl="0" eaLnBrk="1" latinLnBrk="0" hangingPunct="1">
      <a:defRPr kumimoji="1" sz="2177" kern="1200">
        <a:solidFill>
          <a:schemeClr val="tx1"/>
        </a:solidFill>
        <a:latin typeface="ＭＳ Ｐゴシック" charset="-128"/>
        <a:ea typeface="ＭＳ Ｐゴシック" charset="-128"/>
        <a:cs typeface="+mn-cs"/>
      </a:defRPr>
    </a:lvl7pPr>
    <a:lvl8pPr marL="3484275" algn="l" defTabSz="995507" rtl="0" eaLnBrk="1" latinLnBrk="0" hangingPunct="1">
      <a:defRPr kumimoji="1" sz="2177" kern="1200">
        <a:solidFill>
          <a:schemeClr val="tx1"/>
        </a:solidFill>
        <a:latin typeface="ＭＳ Ｐゴシック" charset="-128"/>
        <a:ea typeface="ＭＳ Ｐゴシック" charset="-128"/>
        <a:cs typeface="+mn-cs"/>
      </a:defRPr>
    </a:lvl8pPr>
    <a:lvl9pPr marL="3982029" algn="l" defTabSz="995507" rtl="0" eaLnBrk="1" latinLnBrk="0" hangingPunct="1">
      <a:defRPr kumimoji="1" sz="2177" kern="1200">
        <a:solidFill>
          <a:schemeClr val="tx1"/>
        </a:solidFill>
        <a:latin typeface="ＭＳ Ｐゴシック" charset="-128"/>
        <a:ea typeface="ＭＳ Ｐゴシック" charset="-128"/>
        <a:cs typeface="+mn-cs"/>
      </a:defRPr>
    </a:lvl9pPr>
  </p:defaultTextStyle>
  <p:extLst>
    <p:ext uri="{521415D9-36F7-43E2-AB2F-B90AF26B5E84}">
      <p14:sectionLst xmlns:p14="http://schemas.microsoft.com/office/powerpoint/2010/main">
        <p14:section name="既定のセクション" id="{5253BEF1-E517-4286-95F6-365CB7668045}">
          <p14:sldIdLst>
            <p14:sldId id="817"/>
            <p14:sldId id="838"/>
            <p14:sldId id="837"/>
            <p14:sldId id="836"/>
            <p14:sldId id="835"/>
            <p14:sldId id="832"/>
            <p14:sldId id="833"/>
            <p14:sldId id="834"/>
            <p14:sldId id="818"/>
            <p14:sldId id="826"/>
            <p14:sldId id="820"/>
            <p14:sldId id="827"/>
            <p14:sldId id="831"/>
            <p14:sldId id="828"/>
            <p14:sldId id="829"/>
            <p14:sldId id="830"/>
            <p14:sldId id="839"/>
            <p14:sldId id="840"/>
            <p14:sldId id="841"/>
            <p14:sldId id="842"/>
            <p14:sldId id="844"/>
            <p14:sldId id="845"/>
            <p14:sldId id="843"/>
            <p14:sldId id="846"/>
            <p14:sldId id="819"/>
            <p14:sldId id="847"/>
            <p14:sldId id="821"/>
            <p14:sldId id="848"/>
          </p14:sldIdLst>
        </p14:section>
        <p14:section name="タイトルなしのセクション" id="{5F949242-97E1-44DC-BE19-2E769FAE13ED}">
          <p14:sldIdLst/>
        </p14:section>
      </p14:sectionLst>
    </p:ext>
    <p:ext uri="{EFAFB233-063F-42B5-8137-9DF3F51BA10A}">
      <p15:sldGuideLst xmlns:p15="http://schemas.microsoft.com/office/powerpoint/2012/main">
        <p15:guide id="1" orient="horz" pos="4490" userDrawn="1">
          <p15:clr>
            <a:srgbClr val="A4A3A4"/>
          </p15:clr>
        </p15:guide>
        <p15:guide id="2" pos="1417" userDrawn="1">
          <p15:clr>
            <a:srgbClr val="A4A3A4"/>
          </p15:clr>
        </p15:guide>
        <p15:guide id="3" pos="6202" userDrawn="1">
          <p15:clr>
            <a:srgbClr val="A4A3A4"/>
          </p15:clr>
        </p15:guide>
        <p15:guide id="4" pos="895" userDrawn="1">
          <p15:clr>
            <a:srgbClr val="A4A3A4"/>
          </p15:clr>
        </p15:guide>
        <p15:guide id="5" orient="horz" pos="1156" userDrawn="1">
          <p15:clr>
            <a:srgbClr val="A4A3A4"/>
          </p15:clr>
        </p15:guide>
        <p15:guide id="6" pos="3163" userDrawn="1">
          <p15:clr>
            <a:srgbClr val="A4A3A4"/>
          </p15:clr>
        </p15:guide>
        <p15:guide id="7" pos="714" userDrawn="1">
          <p15:clr>
            <a:srgbClr val="A4A3A4"/>
          </p15:clr>
        </p15:guide>
        <p15:guide id="8" orient="horz" pos="1610" userDrawn="1">
          <p15:clr>
            <a:srgbClr val="A4A3A4"/>
          </p15:clr>
        </p15:guide>
        <p15:guide id="9" orient="horz" pos="2676" userDrawn="1">
          <p15:clr>
            <a:srgbClr val="A4A3A4"/>
          </p15:clr>
        </p15:guide>
        <p15:guide id="10" userDrawn="1">
          <p15:clr>
            <a:srgbClr val="A4A3A4"/>
          </p15:clr>
        </p15:guide>
        <p15:guide id="11" pos="746" userDrawn="1">
          <p15:clr>
            <a:srgbClr val="A4A3A4"/>
          </p15:clr>
        </p15:guide>
        <p15:guide id="12" orient="horz" pos="4331" userDrawn="1">
          <p15:clr>
            <a:srgbClr val="A4A3A4"/>
          </p15:clr>
        </p15:guide>
        <p15:guide id="13" orient="horz" pos="408" userDrawn="1">
          <p15:clr>
            <a:srgbClr val="A4A3A4"/>
          </p15:clr>
        </p15:guide>
        <p15:guide id="14" orient="horz" pos="884" userDrawn="1">
          <p15:clr>
            <a:srgbClr val="A4A3A4"/>
          </p15:clr>
        </p15:guide>
        <p15:guide id="15" pos="4365"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7A7"/>
    <a:srgbClr val="4C864C"/>
    <a:srgbClr val="CBE6C0"/>
    <a:srgbClr val="BADEAC"/>
    <a:srgbClr val="C8E5BD"/>
    <a:srgbClr val="D1E9C7"/>
    <a:srgbClr val="D2E9C7"/>
    <a:srgbClr val="CAF1BF"/>
    <a:srgbClr val="DAEEC2"/>
    <a:srgbClr val="559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5750F-5E15-4DDF-8CA2-096B45B1B1C5}" v="17" dt="2025-04-30T05:41:54.53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626" y="78"/>
      </p:cViewPr>
      <p:guideLst>
        <p:guide orient="horz" pos="4490"/>
        <p:guide pos="1417"/>
        <p:guide pos="6202"/>
        <p:guide pos="895"/>
        <p:guide orient="horz" pos="1156"/>
        <p:guide pos="3163"/>
        <p:guide pos="714"/>
        <p:guide orient="horz" pos="1610"/>
        <p:guide orient="horz" pos="2676"/>
        <p:guide/>
        <p:guide pos="746"/>
        <p:guide orient="horz" pos="4331"/>
        <p:guide orient="horz" pos="408"/>
        <p:guide orient="horz" pos="884"/>
        <p:guide pos="4365"/>
      </p:guideLst>
    </p:cSldViewPr>
  </p:slideViewPr>
  <p:notesTextViewPr>
    <p:cViewPr>
      <p:scale>
        <a:sx n="1" d="1"/>
        <a:sy n="1" d="1"/>
      </p:scale>
      <p:origin x="0" y="0"/>
    </p:cViewPr>
  </p:notesTextViewPr>
  <p:notesViewPr>
    <p:cSldViewPr snapToGrid="0">
      <p:cViewPr>
        <p:scale>
          <a:sx n="1" d="2"/>
          <a:sy n="1" d="2"/>
        </p:scale>
        <p:origin x="0" y="0"/>
      </p:cViewPr>
      <p:guideLst>
        <p:guide orient="horz" pos="3223"/>
        <p:guide pos="223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D9347033-9612-11D1-9D75-00C04FCC8CDC}">
  <ax:ocxPr ax:name="_cx" ax:value="3300"/>
  <ax:ocxPr ax:name="_cy" ax:value="3300"/>
  <ax:ocxPr ax:name="Style" ax:value="11"/>
  <ax:ocxPr ax:name="SubStyle" ax:value="-1"/>
  <ax:ocxPr ax:name="Validation" ax:value="2"/>
  <ax:ocxPr ax:name="LineWeight" ax:value="3"/>
  <ax:ocxPr ax:name="Direction" ax:value="0"/>
  <ax:ocxPr ax:name="ShowData" ax:value="1"/>
  <ax:ocxPr ax:name="Value" ax:value="https://cookpad.com/kitchen/10421939"/>
  <ax:ocxPr ax:name="ForeColor" ax:value="0"/>
  <ax:ocxPr ax:name="BackColor" ax:value="16777215"/>
</ax:ocx>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E5357-A850-4B39-A2B6-ECB6B64C5ED6}" type="doc">
      <dgm:prSet loTypeId="urn:microsoft.com/office/officeart/2005/8/layout/hChevron3" loCatId="process" qsTypeId="urn:microsoft.com/office/officeart/2005/8/quickstyle/simple1" qsCatId="simple" csTypeId="urn:microsoft.com/office/officeart/2005/8/colors/accent1_2" csCatId="accent1" phldr="1"/>
      <dgm:spPr/>
    </dgm:pt>
    <dgm:pt modelId="{6469F14C-87D2-4BB8-ABD9-F93834DDDC24}">
      <dgm:prSet phldrT="[テキスト]" custT="1"/>
      <dgm:spPr>
        <a:solidFill>
          <a:schemeClr val="accent6">
            <a:lumMod val="60000"/>
            <a:lumOff val="40000"/>
          </a:schemeClr>
        </a:solidFill>
      </dgm:spPr>
      <dgm:t>
        <a:bodyPr/>
        <a:lstStyle/>
        <a:p>
          <a:r>
            <a:rPr kumimoji="1" lang="ja-JP" altLang="en-US" sz="1100" b="1">
              <a:solidFill>
                <a:schemeClr val="tx1"/>
              </a:solidFill>
            </a:rPr>
            <a:t>１ヶ月</a:t>
          </a:r>
        </a:p>
      </dgm:t>
    </dgm:pt>
    <dgm:pt modelId="{B9592679-9F00-43D9-B99B-A9C3D84372EF}" type="parTrans" cxnId="{CCEECED4-E8CD-43FD-8413-5ED122B6219F}">
      <dgm:prSet/>
      <dgm:spPr/>
      <dgm:t>
        <a:bodyPr/>
        <a:lstStyle/>
        <a:p>
          <a:endParaRPr kumimoji="1" lang="ja-JP" altLang="en-US"/>
        </a:p>
      </dgm:t>
    </dgm:pt>
    <dgm:pt modelId="{0CC5726D-6A2D-4B2B-974E-CD9EAD71C811}" type="sibTrans" cxnId="{CCEECED4-E8CD-43FD-8413-5ED122B6219F}">
      <dgm:prSet/>
      <dgm:spPr/>
      <dgm:t>
        <a:bodyPr/>
        <a:lstStyle/>
        <a:p>
          <a:endParaRPr kumimoji="1" lang="ja-JP" altLang="en-US"/>
        </a:p>
      </dgm:t>
    </dgm:pt>
    <dgm:pt modelId="{1BFA94F8-1E49-4ABE-9DEF-DCA96BBF041E}">
      <dgm:prSet phldrT="[テキスト]" custT="1"/>
      <dgm:spPr>
        <a:solidFill>
          <a:schemeClr val="accent6">
            <a:lumMod val="60000"/>
            <a:lumOff val="40000"/>
          </a:schemeClr>
        </a:solidFill>
      </dgm:spPr>
      <dgm:t>
        <a:bodyPr/>
        <a:lstStyle/>
        <a:p>
          <a:r>
            <a:rPr kumimoji="1" lang="ja-JP" altLang="en-US" sz="1100" b="1">
              <a:solidFill>
                <a:schemeClr val="tx1"/>
              </a:solidFill>
            </a:rPr>
            <a:t>３ヶ月</a:t>
          </a:r>
        </a:p>
      </dgm:t>
    </dgm:pt>
    <dgm:pt modelId="{8805F5A5-44B1-4EF8-AFD9-DBE69F2CA156}" type="parTrans" cxnId="{BDE858AF-0E15-4031-A84C-0E743F011C5A}">
      <dgm:prSet/>
      <dgm:spPr/>
      <dgm:t>
        <a:bodyPr/>
        <a:lstStyle/>
        <a:p>
          <a:endParaRPr kumimoji="1" lang="ja-JP" altLang="en-US"/>
        </a:p>
      </dgm:t>
    </dgm:pt>
    <dgm:pt modelId="{0BC0D3A0-A4DF-4595-94DC-C6A5C0C2B56A}" type="sibTrans" cxnId="{BDE858AF-0E15-4031-A84C-0E743F011C5A}">
      <dgm:prSet/>
      <dgm:spPr/>
      <dgm:t>
        <a:bodyPr/>
        <a:lstStyle/>
        <a:p>
          <a:endParaRPr kumimoji="1" lang="ja-JP" altLang="en-US"/>
        </a:p>
      </dgm:t>
    </dgm:pt>
    <dgm:pt modelId="{FA4D51C2-29E1-4FC4-8044-6DB8DAAA16BE}">
      <dgm:prSet phldrT="[テキスト]" custT="1"/>
      <dgm:spPr>
        <a:solidFill>
          <a:schemeClr val="accent6">
            <a:lumMod val="60000"/>
            <a:lumOff val="40000"/>
          </a:schemeClr>
        </a:solidFill>
      </dgm:spPr>
      <dgm:t>
        <a:bodyPr/>
        <a:lstStyle/>
        <a:p>
          <a:r>
            <a:rPr kumimoji="1" lang="ja-JP" altLang="en-US" sz="1100" b="1">
              <a:solidFill>
                <a:schemeClr val="tx1"/>
              </a:solidFill>
            </a:rPr>
            <a:t>４ヶ月</a:t>
          </a:r>
        </a:p>
      </dgm:t>
    </dgm:pt>
    <dgm:pt modelId="{38C72E00-6CF3-4F54-BEB3-C0B5DD31AF3C}" type="parTrans" cxnId="{C03D86B7-799B-4465-9636-4FDA2D7CD51C}">
      <dgm:prSet/>
      <dgm:spPr/>
      <dgm:t>
        <a:bodyPr/>
        <a:lstStyle/>
        <a:p>
          <a:endParaRPr kumimoji="1" lang="ja-JP" altLang="en-US"/>
        </a:p>
      </dgm:t>
    </dgm:pt>
    <dgm:pt modelId="{02E165D6-8728-4A60-8051-9DB4254431FA}" type="sibTrans" cxnId="{C03D86B7-799B-4465-9636-4FDA2D7CD51C}">
      <dgm:prSet/>
      <dgm:spPr/>
      <dgm:t>
        <a:bodyPr/>
        <a:lstStyle/>
        <a:p>
          <a:endParaRPr kumimoji="1" lang="ja-JP" altLang="en-US"/>
        </a:p>
      </dgm:t>
    </dgm:pt>
    <dgm:pt modelId="{4AFCC1EB-4252-41FD-B3F7-6934C5E2DB7C}">
      <dgm:prSet phldrT="[テキスト]" custT="1"/>
      <dgm:spPr>
        <a:solidFill>
          <a:schemeClr val="accent6">
            <a:lumMod val="60000"/>
            <a:lumOff val="40000"/>
          </a:schemeClr>
        </a:solidFill>
      </dgm:spPr>
      <dgm:t>
        <a:bodyPr/>
        <a:lstStyle/>
        <a:p>
          <a:r>
            <a:rPr kumimoji="1" lang="ja-JP" altLang="en-US" sz="1100" b="1">
              <a:solidFill>
                <a:schemeClr val="tx1"/>
              </a:solidFill>
            </a:rPr>
            <a:t>２ヶ月</a:t>
          </a:r>
        </a:p>
      </dgm:t>
    </dgm:pt>
    <dgm:pt modelId="{A7A818F2-4297-4C1F-9C09-5911C2CCC886}" type="parTrans" cxnId="{DB3AB784-E9E0-40EB-B48B-EBB67D03A015}">
      <dgm:prSet/>
      <dgm:spPr/>
      <dgm:t>
        <a:bodyPr/>
        <a:lstStyle/>
        <a:p>
          <a:endParaRPr kumimoji="1" lang="ja-JP" altLang="en-US"/>
        </a:p>
      </dgm:t>
    </dgm:pt>
    <dgm:pt modelId="{917CD5F9-A98E-4CAF-A4D4-4E0549AEFEC9}" type="sibTrans" cxnId="{DB3AB784-E9E0-40EB-B48B-EBB67D03A015}">
      <dgm:prSet/>
      <dgm:spPr/>
      <dgm:t>
        <a:bodyPr/>
        <a:lstStyle/>
        <a:p>
          <a:endParaRPr kumimoji="1" lang="ja-JP" altLang="en-US"/>
        </a:p>
      </dgm:t>
    </dgm:pt>
    <dgm:pt modelId="{5293661F-1067-4449-BE06-1152A11B0584}">
      <dgm:prSet phldrT="[テキスト]" custT="1"/>
      <dgm:spPr>
        <a:solidFill>
          <a:schemeClr val="accent6">
            <a:lumMod val="60000"/>
            <a:lumOff val="40000"/>
          </a:schemeClr>
        </a:solidFill>
      </dgm:spPr>
      <dgm:t>
        <a:bodyPr/>
        <a:lstStyle/>
        <a:p>
          <a:r>
            <a:rPr kumimoji="1" lang="ja-JP" altLang="en-US" sz="1100" b="1">
              <a:solidFill>
                <a:schemeClr val="tx1"/>
              </a:solidFill>
            </a:rPr>
            <a:t>５ヶ月</a:t>
          </a:r>
        </a:p>
      </dgm:t>
    </dgm:pt>
    <dgm:pt modelId="{E04AE7C2-CB04-4141-A9E9-0BAC7D8F1AD2}" type="parTrans" cxnId="{E949E4AE-62F5-4CED-B305-629CC7FDAC98}">
      <dgm:prSet/>
      <dgm:spPr/>
      <dgm:t>
        <a:bodyPr/>
        <a:lstStyle/>
        <a:p>
          <a:endParaRPr kumimoji="1" lang="ja-JP" altLang="en-US"/>
        </a:p>
      </dgm:t>
    </dgm:pt>
    <dgm:pt modelId="{C01C1E55-36A0-4915-BAF1-A24F7208B080}" type="sibTrans" cxnId="{E949E4AE-62F5-4CED-B305-629CC7FDAC98}">
      <dgm:prSet/>
      <dgm:spPr/>
      <dgm:t>
        <a:bodyPr/>
        <a:lstStyle/>
        <a:p>
          <a:endParaRPr kumimoji="1" lang="ja-JP" altLang="en-US"/>
        </a:p>
      </dgm:t>
    </dgm:pt>
    <dgm:pt modelId="{DA7F153D-88D1-4EB6-AC1E-17A2C1962F73}">
      <dgm:prSet phldrT="[テキスト]" custT="1"/>
      <dgm:spPr>
        <a:solidFill>
          <a:schemeClr val="accent6">
            <a:lumMod val="60000"/>
            <a:lumOff val="40000"/>
          </a:schemeClr>
        </a:solidFill>
      </dgm:spPr>
      <dgm:t>
        <a:bodyPr/>
        <a:lstStyle/>
        <a:p>
          <a:r>
            <a:rPr kumimoji="1" lang="ja-JP" altLang="en-US" sz="1100" b="1">
              <a:solidFill>
                <a:schemeClr val="tx1"/>
              </a:solidFill>
            </a:rPr>
            <a:t>６ヶ月</a:t>
          </a:r>
        </a:p>
      </dgm:t>
    </dgm:pt>
    <dgm:pt modelId="{73D66260-762A-4279-AC79-2DBBFA7B5371}" type="parTrans" cxnId="{3D2BD733-1A6E-45FA-8E5C-D4C8B545AEC3}">
      <dgm:prSet/>
      <dgm:spPr/>
      <dgm:t>
        <a:bodyPr/>
        <a:lstStyle/>
        <a:p>
          <a:endParaRPr kumimoji="1" lang="ja-JP" altLang="en-US"/>
        </a:p>
      </dgm:t>
    </dgm:pt>
    <dgm:pt modelId="{E492F8CA-60E8-42DD-B2DD-FF786A34EF1E}" type="sibTrans" cxnId="{3D2BD733-1A6E-45FA-8E5C-D4C8B545AEC3}">
      <dgm:prSet/>
      <dgm:spPr/>
      <dgm:t>
        <a:bodyPr/>
        <a:lstStyle/>
        <a:p>
          <a:endParaRPr kumimoji="1" lang="ja-JP" altLang="en-US"/>
        </a:p>
      </dgm:t>
    </dgm:pt>
    <dgm:pt modelId="{936CCF2E-EA04-4BD4-9E4A-512D863F5DFE}" type="pres">
      <dgm:prSet presAssocID="{4CEE5357-A850-4B39-A2B6-ECB6B64C5ED6}" presName="Name0" presStyleCnt="0">
        <dgm:presLayoutVars>
          <dgm:dir/>
          <dgm:resizeHandles val="exact"/>
        </dgm:presLayoutVars>
      </dgm:prSet>
      <dgm:spPr/>
    </dgm:pt>
    <dgm:pt modelId="{BDE5331C-A697-4467-9D11-56EA11411F39}" type="pres">
      <dgm:prSet presAssocID="{6469F14C-87D2-4BB8-ABD9-F93834DDDC24}" presName="parTxOnly" presStyleLbl="node1" presStyleIdx="0" presStyleCnt="6" custLinFactNeighborX="-1967">
        <dgm:presLayoutVars>
          <dgm:bulletEnabled val="1"/>
        </dgm:presLayoutVars>
      </dgm:prSet>
      <dgm:spPr/>
    </dgm:pt>
    <dgm:pt modelId="{B7C51AD0-A2BB-4308-9FA5-9F661C5CCB2B}" type="pres">
      <dgm:prSet presAssocID="{0CC5726D-6A2D-4B2B-974E-CD9EAD71C811}" presName="parSpace" presStyleCnt="0"/>
      <dgm:spPr/>
    </dgm:pt>
    <dgm:pt modelId="{CFB8814B-8406-4CD1-84C9-7D50A583DE43}" type="pres">
      <dgm:prSet presAssocID="{4AFCC1EB-4252-41FD-B3F7-6934C5E2DB7C}" presName="parTxOnly" presStyleLbl="node1" presStyleIdx="1" presStyleCnt="6">
        <dgm:presLayoutVars>
          <dgm:bulletEnabled val="1"/>
        </dgm:presLayoutVars>
      </dgm:prSet>
      <dgm:spPr/>
    </dgm:pt>
    <dgm:pt modelId="{35CFEB9E-23BB-4172-8C50-E15DCD7A2100}" type="pres">
      <dgm:prSet presAssocID="{917CD5F9-A98E-4CAF-A4D4-4E0549AEFEC9}" presName="parSpace" presStyleCnt="0"/>
      <dgm:spPr/>
    </dgm:pt>
    <dgm:pt modelId="{BAE22082-E980-43F3-A3F9-357702793B6F}" type="pres">
      <dgm:prSet presAssocID="{1BFA94F8-1E49-4ABE-9DEF-DCA96BBF041E}" presName="parTxOnly" presStyleLbl="node1" presStyleIdx="2" presStyleCnt="6">
        <dgm:presLayoutVars>
          <dgm:bulletEnabled val="1"/>
        </dgm:presLayoutVars>
      </dgm:prSet>
      <dgm:spPr/>
    </dgm:pt>
    <dgm:pt modelId="{759D4CFB-8019-4E6B-BC67-BCEA1DE16E5B}" type="pres">
      <dgm:prSet presAssocID="{0BC0D3A0-A4DF-4595-94DC-C6A5C0C2B56A}" presName="parSpace" presStyleCnt="0"/>
      <dgm:spPr/>
    </dgm:pt>
    <dgm:pt modelId="{96EB9163-0C11-41A6-9B67-0195ACD9E346}" type="pres">
      <dgm:prSet presAssocID="{FA4D51C2-29E1-4FC4-8044-6DB8DAAA16BE}" presName="parTxOnly" presStyleLbl="node1" presStyleIdx="3" presStyleCnt="6" custLinFactNeighborX="-16620">
        <dgm:presLayoutVars>
          <dgm:bulletEnabled val="1"/>
        </dgm:presLayoutVars>
      </dgm:prSet>
      <dgm:spPr/>
    </dgm:pt>
    <dgm:pt modelId="{B7E6EBFD-6995-42F3-829B-318647D2486F}" type="pres">
      <dgm:prSet presAssocID="{02E165D6-8728-4A60-8051-9DB4254431FA}" presName="parSpace" presStyleCnt="0"/>
      <dgm:spPr/>
    </dgm:pt>
    <dgm:pt modelId="{5993137A-A253-4E6E-B48C-DEA5E2A359C5}" type="pres">
      <dgm:prSet presAssocID="{5293661F-1067-4449-BE06-1152A11B0584}" presName="parTxOnly" presStyleLbl="node1" presStyleIdx="4" presStyleCnt="6">
        <dgm:presLayoutVars>
          <dgm:bulletEnabled val="1"/>
        </dgm:presLayoutVars>
      </dgm:prSet>
      <dgm:spPr/>
    </dgm:pt>
    <dgm:pt modelId="{0768BD0D-DB55-4884-BDF2-B11A6906150C}" type="pres">
      <dgm:prSet presAssocID="{C01C1E55-36A0-4915-BAF1-A24F7208B080}" presName="parSpace" presStyleCnt="0"/>
      <dgm:spPr/>
    </dgm:pt>
    <dgm:pt modelId="{49272DBF-D1AB-4A9E-8607-E7D233474AC1}" type="pres">
      <dgm:prSet presAssocID="{DA7F153D-88D1-4EB6-AC1E-17A2C1962F73}" presName="parTxOnly" presStyleLbl="node1" presStyleIdx="5" presStyleCnt="6" custLinFactNeighborX="-6832">
        <dgm:presLayoutVars>
          <dgm:bulletEnabled val="1"/>
        </dgm:presLayoutVars>
      </dgm:prSet>
      <dgm:spPr/>
    </dgm:pt>
  </dgm:ptLst>
  <dgm:cxnLst>
    <dgm:cxn modelId="{B7BF3801-24AE-4EEF-845E-8725AFEA51B3}" type="presOf" srcId="{FA4D51C2-29E1-4FC4-8044-6DB8DAAA16BE}" destId="{96EB9163-0C11-41A6-9B67-0195ACD9E346}" srcOrd="0" destOrd="0" presId="urn:microsoft.com/office/officeart/2005/8/layout/hChevron3"/>
    <dgm:cxn modelId="{DF9E4230-2A13-4497-B9BB-860C446CEDE2}" type="presOf" srcId="{5293661F-1067-4449-BE06-1152A11B0584}" destId="{5993137A-A253-4E6E-B48C-DEA5E2A359C5}" srcOrd="0" destOrd="0" presId="urn:microsoft.com/office/officeart/2005/8/layout/hChevron3"/>
    <dgm:cxn modelId="{3D2BD733-1A6E-45FA-8E5C-D4C8B545AEC3}" srcId="{4CEE5357-A850-4B39-A2B6-ECB6B64C5ED6}" destId="{DA7F153D-88D1-4EB6-AC1E-17A2C1962F73}" srcOrd="5" destOrd="0" parTransId="{73D66260-762A-4279-AC79-2DBBFA7B5371}" sibTransId="{E492F8CA-60E8-42DD-B2DD-FF786A34EF1E}"/>
    <dgm:cxn modelId="{8EA9246E-8361-4E3D-95C0-BB7072092E61}" type="presOf" srcId="{1BFA94F8-1E49-4ABE-9DEF-DCA96BBF041E}" destId="{BAE22082-E980-43F3-A3F9-357702793B6F}" srcOrd="0" destOrd="0" presId="urn:microsoft.com/office/officeart/2005/8/layout/hChevron3"/>
    <dgm:cxn modelId="{8F4C7680-C9F8-4D9E-8A08-D6B68317E406}" type="presOf" srcId="{6469F14C-87D2-4BB8-ABD9-F93834DDDC24}" destId="{BDE5331C-A697-4467-9D11-56EA11411F39}" srcOrd="0" destOrd="0" presId="urn:microsoft.com/office/officeart/2005/8/layout/hChevron3"/>
    <dgm:cxn modelId="{DB3AB784-E9E0-40EB-B48B-EBB67D03A015}" srcId="{4CEE5357-A850-4B39-A2B6-ECB6B64C5ED6}" destId="{4AFCC1EB-4252-41FD-B3F7-6934C5E2DB7C}" srcOrd="1" destOrd="0" parTransId="{A7A818F2-4297-4C1F-9C09-5911C2CCC886}" sibTransId="{917CD5F9-A98E-4CAF-A4D4-4E0549AEFEC9}"/>
    <dgm:cxn modelId="{AFAB5FA1-8175-4B09-A16B-ABC86E0AC0FE}" type="presOf" srcId="{4CEE5357-A850-4B39-A2B6-ECB6B64C5ED6}" destId="{936CCF2E-EA04-4BD4-9E4A-512D863F5DFE}" srcOrd="0" destOrd="0" presId="urn:microsoft.com/office/officeart/2005/8/layout/hChevron3"/>
    <dgm:cxn modelId="{E949E4AE-62F5-4CED-B305-629CC7FDAC98}" srcId="{4CEE5357-A850-4B39-A2B6-ECB6B64C5ED6}" destId="{5293661F-1067-4449-BE06-1152A11B0584}" srcOrd="4" destOrd="0" parTransId="{E04AE7C2-CB04-4141-A9E9-0BAC7D8F1AD2}" sibTransId="{C01C1E55-36A0-4915-BAF1-A24F7208B080}"/>
    <dgm:cxn modelId="{BDE858AF-0E15-4031-A84C-0E743F011C5A}" srcId="{4CEE5357-A850-4B39-A2B6-ECB6B64C5ED6}" destId="{1BFA94F8-1E49-4ABE-9DEF-DCA96BBF041E}" srcOrd="2" destOrd="0" parTransId="{8805F5A5-44B1-4EF8-AFD9-DBE69F2CA156}" sibTransId="{0BC0D3A0-A4DF-4595-94DC-C6A5C0C2B56A}"/>
    <dgm:cxn modelId="{4CEADFB1-0AD6-4051-83C3-335CDF7A2B03}" type="presOf" srcId="{4AFCC1EB-4252-41FD-B3F7-6934C5E2DB7C}" destId="{CFB8814B-8406-4CD1-84C9-7D50A583DE43}" srcOrd="0" destOrd="0" presId="urn:microsoft.com/office/officeart/2005/8/layout/hChevron3"/>
    <dgm:cxn modelId="{C03D86B7-799B-4465-9636-4FDA2D7CD51C}" srcId="{4CEE5357-A850-4B39-A2B6-ECB6B64C5ED6}" destId="{FA4D51C2-29E1-4FC4-8044-6DB8DAAA16BE}" srcOrd="3" destOrd="0" parTransId="{38C72E00-6CF3-4F54-BEB3-C0B5DD31AF3C}" sibTransId="{02E165D6-8728-4A60-8051-9DB4254431FA}"/>
    <dgm:cxn modelId="{A4ABECBF-02DE-4C6B-AFBD-5A0A1B130924}" type="presOf" srcId="{DA7F153D-88D1-4EB6-AC1E-17A2C1962F73}" destId="{49272DBF-D1AB-4A9E-8607-E7D233474AC1}" srcOrd="0" destOrd="0" presId="urn:microsoft.com/office/officeart/2005/8/layout/hChevron3"/>
    <dgm:cxn modelId="{CCEECED4-E8CD-43FD-8413-5ED122B6219F}" srcId="{4CEE5357-A850-4B39-A2B6-ECB6B64C5ED6}" destId="{6469F14C-87D2-4BB8-ABD9-F93834DDDC24}" srcOrd="0" destOrd="0" parTransId="{B9592679-9F00-43D9-B99B-A9C3D84372EF}" sibTransId="{0CC5726D-6A2D-4B2B-974E-CD9EAD71C811}"/>
    <dgm:cxn modelId="{F68C1207-E89F-4301-B9B3-469B9A5CDF54}" type="presParOf" srcId="{936CCF2E-EA04-4BD4-9E4A-512D863F5DFE}" destId="{BDE5331C-A697-4467-9D11-56EA11411F39}" srcOrd="0" destOrd="0" presId="urn:microsoft.com/office/officeart/2005/8/layout/hChevron3"/>
    <dgm:cxn modelId="{A0F78D54-60F4-44AA-86C5-BF88F8CCDA8C}" type="presParOf" srcId="{936CCF2E-EA04-4BD4-9E4A-512D863F5DFE}" destId="{B7C51AD0-A2BB-4308-9FA5-9F661C5CCB2B}" srcOrd="1" destOrd="0" presId="urn:microsoft.com/office/officeart/2005/8/layout/hChevron3"/>
    <dgm:cxn modelId="{A253B681-8A53-44CA-9E56-4338EB4BAE1A}" type="presParOf" srcId="{936CCF2E-EA04-4BD4-9E4A-512D863F5DFE}" destId="{CFB8814B-8406-4CD1-84C9-7D50A583DE43}" srcOrd="2" destOrd="0" presId="urn:microsoft.com/office/officeart/2005/8/layout/hChevron3"/>
    <dgm:cxn modelId="{78218E0E-E8CD-47CE-8DBE-49E4985A74B8}" type="presParOf" srcId="{936CCF2E-EA04-4BD4-9E4A-512D863F5DFE}" destId="{35CFEB9E-23BB-4172-8C50-E15DCD7A2100}" srcOrd="3" destOrd="0" presId="urn:microsoft.com/office/officeart/2005/8/layout/hChevron3"/>
    <dgm:cxn modelId="{5E32669F-390E-49E3-9523-B74720019B02}" type="presParOf" srcId="{936CCF2E-EA04-4BD4-9E4A-512D863F5DFE}" destId="{BAE22082-E980-43F3-A3F9-357702793B6F}" srcOrd="4" destOrd="0" presId="urn:microsoft.com/office/officeart/2005/8/layout/hChevron3"/>
    <dgm:cxn modelId="{85C3D4A3-85EC-44BE-9AFC-CAB5AE41894C}" type="presParOf" srcId="{936CCF2E-EA04-4BD4-9E4A-512D863F5DFE}" destId="{759D4CFB-8019-4E6B-BC67-BCEA1DE16E5B}" srcOrd="5" destOrd="0" presId="urn:microsoft.com/office/officeart/2005/8/layout/hChevron3"/>
    <dgm:cxn modelId="{F2B5DCD9-2D25-4784-A7BE-D90118664E34}" type="presParOf" srcId="{936CCF2E-EA04-4BD4-9E4A-512D863F5DFE}" destId="{96EB9163-0C11-41A6-9B67-0195ACD9E346}" srcOrd="6" destOrd="0" presId="urn:microsoft.com/office/officeart/2005/8/layout/hChevron3"/>
    <dgm:cxn modelId="{2295408B-09D5-4259-BC0F-7C18FB4FEB1F}" type="presParOf" srcId="{936CCF2E-EA04-4BD4-9E4A-512D863F5DFE}" destId="{B7E6EBFD-6995-42F3-829B-318647D2486F}" srcOrd="7" destOrd="0" presId="urn:microsoft.com/office/officeart/2005/8/layout/hChevron3"/>
    <dgm:cxn modelId="{4106F148-BFE6-4CD6-97D4-28DB2683BEE0}" type="presParOf" srcId="{936CCF2E-EA04-4BD4-9E4A-512D863F5DFE}" destId="{5993137A-A253-4E6E-B48C-DEA5E2A359C5}" srcOrd="8" destOrd="0" presId="urn:microsoft.com/office/officeart/2005/8/layout/hChevron3"/>
    <dgm:cxn modelId="{55A0B765-C6B1-4B07-879F-C0370BAA0150}" type="presParOf" srcId="{936CCF2E-EA04-4BD4-9E4A-512D863F5DFE}" destId="{0768BD0D-DB55-4884-BDF2-B11A6906150C}" srcOrd="9" destOrd="0" presId="urn:microsoft.com/office/officeart/2005/8/layout/hChevron3"/>
    <dgm:cxn modelId="{B5F85EF7-CE2A-4884-AEF4-5F5FE67B9A6D}" type="presParOf" srcId="{936CCF2E-EA04-4BD4-9E4A-512D863F5DFE}" destId="{49272DBF-D1AB-4A9E-8607-E7D233474AC1}"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5331C-A697-4467-9D11-56EA11411F39}">
      <dsp:nvSpPr>
        <dsp:cNvPr id="0" name=""/>
        <dsp:cNvSpPr/>
      </dsp:nvSpPr>
      <dsp:spPr>
        <a:xfrm>
          <a:off x="0" y="0"/>
          <a:ext cx="1408738" cy="225615"/>
        </a:xfrm>
        <a:prstGeom prst="homePlat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a:solidFill>
                <a:schemeClr val="tx1"/>
              </a:solidFill>
            </a:rPr>
            <a:t>１ヶ月</a:t>
          </a:r>
        </a:p>
      </dsp:txBody>
      <dsp:txXfrm>
        <a:off x="0" y="0"/>
        <a:ext cx="1352334" cy="225615"/>
      </dsp:txXfrm>
    </dsp:sp>
    <dsp:sp modelId="{CFB8814B-8406-4CD1-84C9-7D50A583DE43}">
      <dsp:nvSpPr>
        <dsp:cNvPr id="0" name=""/>
        <dsp:cNvSpPr/>
      </dsp:nvSpPr>
      <dsp:spPr>
        <a:xfrm>
          <a:off x="1127851" y="0"/>
          <a:ext cx="1408738" cy="225615"/>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a:solidFill>
                <a:schemeClr val="tx1"/>
              </a:solidFill>
            </a:rPr>
            <a:t>２ヶ月</a:t>
          </a:r>
        </a:p>
      </dsp:txBody>
      <dsp:txXfrm>
        <a:off x="1240659" y="0"/>
        <a:ext cx="1183123" cy="225615"/>
      </dsp:txXfrm>
    </dsp:sp>
    <dsp:sp modelId="{BAE22082-E980-43F3-A3F9-357702793B6F}">
      <dsp:nvSpPr>
        <dsp:cNvPr id="0" name=""/>
        <dsp:cNvSpPr/>
      </dsp:nvSpPr>
      <dsp:spPr>
        <a:xfrm>
          <a:off x="2254842" y="0"/>
          <a:ext cx="1408738" cy="225615"/>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a:solidFill>
                <a:schemeClr val="tx1"/>
              </a:solidFill>
            </a:rPr>
            <a:t>３ヶ月</a:t>
          </a:r>
        </a:p>
      </dsp:txBody>
      <dsp:txXfrm>
        <a:off x="2367650" y="0"/>
        <a:ext cx="1183123" cy="225615"/>
      </dsp:txXfrm>
    </dsp:sp>
    <dsp:sp modelId="{96EB9163-0C11-41A6-9B67-0195ACD9E346}">
      <dsp:nvSpPr>
        <dsp:cNvPr id="0" name=""/>
        <dsp:cNvSpPr/>
      </dsp:nvSpPr>
      <dsp:spPr>
        <a:xfrm>
          <a:off x="3335007" y="0"/>
          <a:ext cx="1408738" cy="225615"/>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a:solidFill>
                <a:schemeClr val="tx1"/>
              </a:solidFill>
            </a:rPr>
            <a:t>４ヶ月</a:t>
          </a:r>
        </a:p>
      </dsp:txBody>
      <dsp:txXfrm>
        <a:off x="3447815" y="0"/>
        <a:ext cx="1183123" cy="225615"/>
      </dsp:txXfrm>
    </dsp:sp>
    <dsp:sp modelId="{5993137A-A253-4E6E-B48C-DEA5E2A359C5}">
      <dsp:nvSpPr>
        <dsp:cNvPr id="0" name=""/>
        <dsp:cNvSpPr/>
      </dsp:nvSpPr>
      <dsp:spPr>
        <a:xfrm>
          <a:off x="4508824" y="0"/>
          <a:ext cx="1408738" cy="225615"/>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a:solidFill>
                <a:schemeClr val="tx1"/>
              </a:solidFill>
            </a:rPr>
            <a:t>５ヶ月</a:t>
          </a:r>
        </a:p>
      </dsp:txBody>
      <dsp:txXfrm>
        <a:off x="4621632" y="0"/>
        <a:ext cx="1183123" cy="225615"/>
      </dsp:txXfrm>
    </dsp:sp>
    <dsp:sp modelId="{49272DBF-D1AB-4A9E-8607-E7D233474AC1}">
      <dsp:nvSpPr>
        <dsp:cNvPr id="0" name=""/>
        <dsp:cNvSpPr/>
      </dsp:nvSpPr>
      <dsp:spPr>
        <a:xfrm>
          <a:off x="5616566" y="0"/>
          <a:ext cx="1408738" cy="225615"/>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kumimoji="1" lang="ja-JP" altLang="en-US" sz="1100" b="1" kern="1200">
              <a:solidFill>
                <a:schemeClr val="tx1"/>
              </a:solidFill>
            </a:rPr>
            <a:t>６ヶ月</a:t>
          </a:r>
        </a:p>
      </dsp:txBody>
      <dsp:txXfrm>
        <a:off x="5729374" y="0"/>
        <a:ext cx="1183123" cy="22561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1"/>
            <a:ext cx="3076977" cy="512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361" tIns="47681" rIns="95361" bIns="47681" numCol="1" anchor="t" anchorCtr="0" compatLnSpc="1">
            <a:prstTxWarp prst="textNoShape">
              <a:avLst/>
            </a:prstTxWarp>
          </a:bodyPr>
          <a:lstStyle>
            <a:lvl1pPr>
              <a:defRPr sz="1200">
                <a:latin typeface="ＭＳ Ｐゴシック" charset="-128"/>
                <a:ea typeface="ＭＳ Ｐゴシック" charset="-128"/>
              </a:defRPr>
            </a:lvl1pPr>
          </a:lstStyle>
          <a:p>
            <a:pPr>
              <a:defRPr/>
            </a:pPr>
            <a:endParaRPr lang="en-US" altLang="ja-JP"/>
          </a:p>
        </p:txBody>
      </p:sp>
      <p:sp>
        <p:nvSpPr>
          <p:cNvPr id="6147" name="Rectangle 3"/>
          <p:cNvSpPr>
            <a:spLocks noGrp="1" noChangeArrowheads="1"/>
          </p:cNvSpPr>
          <p:nvPr>
            <p:ph type="dt" sz="quarter" idx="1"/>
          </p:nvPr>
        </p:nvSpPr>
        <p:spPr bwMode="auto">
          <a:xfrm>
            <a:off x="4022325" y="1"/>
            <a:ext cx="3076977" cy="512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361" tIns="47681" rIns="95361" bIns="47681" numCol="1" anchor="t" anchorCtr="0" compatLnSpc="1">
            <a:prstTxWarp prst="textNoShape">
              <a:avLst/>
            </a:prstTxWarp>
          </a:bodyPr>
          <a:lstStyle>
            <a:lvl1pPr algn="r">
              <a:defRPr sz="1200">
                <a:latin typeface="ＭＳ Ｐゴシック" charset="-128"/>
                <a:ea typeface="ＭＳ Ｐゴシック" charset="-128"/>
              </a:defRPr>
            </a:lvl1pPr>
          </a:lstStyle>
          <a:p>
            <a:pPr>
              <a:defRPr/>
            </a:pPr>
            <a:endParaRPr lang="en-US" altLang="ja-JP"/>
          </a:p>
        </p:txBody>
      </p:sp>
      <p:sp>
        <p:nvSpPr>
          <p:cNvPr id="6148" name="Rectangle 4"/>
          <p:cNvSpPr>
            <a:spLocks noGrp="1" noChangeArrowheads="1"/>
          </p:cNvSpPr>
          <p:nvPr>
            <p:ph type="ftr" sz="quarter" idx="2"/>
          </p:nvPr>
        </p:nvSpPr>
        <p:spPr bwMode="auto">
          <a:xfrm>
            <a:off x="2" y="9722472"/>
            <a:ext cx="3076977" cy="512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361" tIns="47681" rIns="95361" bIns="47681" numCol="1" anchor="b" anchorCtr="0" compatLnSpc="1">
            <a:prstTxWarp prst="textNoShape">
              <a:avLst/>
            </a:prstTxWarp>
          </a:bodyPr>
          <a:lstStyle>
            <a:lvl1pPr>
              <a:defRPr sz="1200">
                <a:latin typeface="ＭＳ Ｐゴシック" charset="-128"/>
                <a:ea typeface="ＭＳ Ｐゴシック" charset="-128"/>
              </a:defRPr>
            </a:lvl1pPr>
          </a:lstStyle>
          <a:p>
            <a:pPr>
              <a:defRPr/>
            </a:pPr>
            <a:endParaRPr lang="en-US" altLang="ja-JP"/>
          </a:p>
        </p:txBody>
      </p:sp>
      <p:sp>
        <p:nvSpPr>
          <p:cNvPr id="6149" name="Rectangle 5"/>
          <p:cNvSpPr>
            <a:spLocks noGrp="1" noChangeArrowheads="1"/>
          </p:cNvSpPr>
          <p:nvPr>
            <p:ph type="sldNum" sz="quarter" idx="3"/>
          </p:nvPr>
        </p:nvSpPr>
        <p:spPr bwMode="auto">
          <a:xfrm>
            <a:off x="4022325" y="9722472"/>
            <a:ext cx="3076977" cy="512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361" tIns="47681" rIns="95361" bIns="47681" numCol="1" anchor="b" anchorCtr="0" compatLnSpc="1">
            <a:prstTxWarp prst="textNoShape">
              <a:avLst/>
            </a:prstTxWarp>
          </a:bodyPr>
          <a:lstStyle>
            <a:lvl1pPr algn="r">
              <a:defRPr sz="1200">
                <a:latin typeface="ＭＳ Ｐゴシック" charset="-128"/>
                <a:ea typeface="ＭＳ Ｐゴシック" charset="-128"/>
              </a:defRPr>
            </a:lvl1pPr>
          </a:lstStyle>
          <a:p>
            <a:pPr>
              <a:defRPr/>
            </a:pPr>
            <a:fld id="{293CD5AC-08FB-4447-B9C3-F9E5E6CA09A5}" type="slidenum">
              <a:rPr lang="en-US" altLang="ja-JP"/>
              <a:pPr>
                <a:defRPr/>
              </a:pPr>
              <a:t>‹#›</a:t>
            </a:fld>
            <a:endParaRPr lang="en-US" altLang="ja-JP"/>
          </a:p>
        </p:txBody>
      </p:sp>
    </p:spTree>
    <p:extLst>
      <p:ext uri="{BB962C8B-B14F-4D97-AF65-F5344CB8AC3E}">
        <p14:creationId xmlns:p14="http://schemas.microsoft.com/office/powerpoint/2010/main" val="18875178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3T18:10:35.28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3T18:10:35.28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13T18:10:35.29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3076977" cy="512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361" tIns="47681" rIns="95361" bIns="47681" numCol="1" anchor="t" anchorCtr="0" compatLnSpc="1">
            <a:prstTxWarp prst="textNoShape">
              <a:avLst/>
            </a:prstTxWarp>
          </a:bodyPr>
          <a:lstStyle>
            <a:lvl1pPr>
              <a:defRPr sz="1200">
                <a:latin typeface="ＭＳ Ｐゴシック" charset="-128"/>
                <a:ea typeface="ＭＳ Ｐゴシック" charset="-128"/>
              </a:defRPr>
            </a:lvl1pPr>
          </a:lstStyle>
          <a:p>
            <a:pPr>
              <a:defRPr/>
            </a:pPr>
            <a:endParaRPr lang="en-US" altLang="ja-JP"/>
          </a:p>
        </p:txBody>
      </p:sp>
      <p:sp>
        <p:nvSpPr>
          <p:cNvPr id="4099" name="Rectangle 3"/>
          <p:cNvSpPr>
            <a:spLocks noGrp="1" noChangeArrowheads="1"/>
          </p:cNvSpPr>
          <p:nvPr>
            <p:ph type="dt" idx="1"/>
          </p:nvPr>
        </p:nvSpPr>
        <p:spPr bwMode="auto">
          <a:xfrm>
            <a:off x="4022325" y="1"/>
            <a:ext cx="3076977" cy="512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361" tIns="47681" rIns="95361" bIns="47681" numCol="1" anchor="t" anchorCtr="0" compatLnSpc="1">
            <a:prstTxWarp prst="textNoShape">
              <a:avLst/>
            </a:prstTxWarp>
          </a:bodyPr>
          <a:lstStyle>
            <a:lvl1pPr algn="r">
              <a:defRPr sz="1200">
                <a:latin typeface="ＭＳ Ｐゴシック" charset="-128"/>
                <a:ea typeface="ＭＳ Ｐゴシック" charset="-128"/>
              </a:defRPr>
            </a:lvl1pPr>
          </a:lstStyle>
          <a:p>
            <a:pPr>
              <a:defRPr/>
            </a:pPr>
            <a:endParaRPr lang="en-US" altLang="ja-JP"/>
          </a:p>
        </p:txBody>
      </p:sp>
      <p:sp>
        <p:nvSpPr>
          <p:cNvPr id="23556" name="Rectangle 4"/>
          <p:cNvSpPr>
            <a:spLocks noGrp="1" noRot="1" noChangeAspect="1" noChangeArrowheads="1" noTextEdit="1"/>
          </p:cNvSpPr>
          <p:nvPr>
            <p:ph type="sldImg" idx="2"/>
          </p:nvPr>
        </p:nvSpPr>
        <p:spPr bwMode="auto">
          <a:xfrm>
            <a:off x="838200" y="768350"/>
            <a:ext cx="5426075" cy="38369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947021" y="4861236"/>
            <a:ext cx="5205261" cy="460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361" tIns="47681" rIns="95361" bIns="4768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2" y="9722472"/>
            <a:ext cx="3076977" cy="512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361" tIns="47681" rIns="95361" bIns="47681" numCol="1" anchor="b" anchorCtr="0" compatLnSpc="1">
            <a:prstTxWarp prst="textNoShape">
              <a:avLst/>
            </a:prstTxWarp>
          </a:bodyPr>
          <a:lstStyle>
            <a:lvl1pPr>
              <a:defRPr sz="1200">
                <a:latin typeface="ＭＳ Ｐゴシック" charset="-128"/>
                <a:ea typeface="ＭＳ Ｐゴシック"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4022325" y="9722472"/>
            <a:ext cx="3076977" cy="512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361" tIns="47681" rIns="95361" bIns="47681" numCol="1" anchor="b" anchorCtr="0" compatLnSpc="1">
            <a:prstTxWarp prst="textNoShape">
              <a:avLst/>
            </a:prstTxWarp>
          </a:bodyPr>
          <a:lstStyle>
            <a:lvl1pPr algn="r">
              <a:defRPr sz="1200">
                <a:latin typeface="ＭＳ Ｐゴシック" charset="-128"/>
                <a:ea typeface="ＭＳ Ｐゴシック" charset="-128"/>
              </a:defRPr>
            </a:lvl1pPr>
          </a:lstStyle>
          <a:p>
            <a:pPr>
              <a:defRPr/>
            </a:pPr>
            <a:fld id="{32F1EA74-41FC-40AD-BD36-A6576652C9AC}" type="slidenum">
              <a:rPr lang="en-US" altLang="ja-JP"/>
              <a:pPr>
                <a:defRPr/>
              </a:pPr>
              <a:t>‹#›</a:t>
            </a:fld>
            <a:endParaRPr lang="en-US" altLang="ja-JP"/>
          </a:p>
        </p:txBody>
      </p:sp>
    </p:spTree>
    <p:extLst>
      <p:ext uri="{BB962C8B-B14F-4D97-AF65-F5344CB8AC3E}">
        <p14:creationId xmlns:p14="http://schemas.microsoft.com/office/powerpoint/2010/main" val="3946690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306" kern="1200">
        <a:solidFill>
          <a:schemeClr val="tx1"/>
        </a:solidFill>
        <a:latin typeface="ＭＳ Ｐゴシック" pitchFamily="50" charset="-128"/>
        <a:ea typeface="ＭＳ Ｐゴシック" pitchFamily="50" charset="-128"/>
        <a:cs typeface="+mn-cs"/>
      </a:defRPr>
    </a:lvl1pPr>
    <a:lvl2pPr marL="497754" algn="l" rtl="0" eaLnBrk="0" fontAlgn="base" hangingPunct="0">
      <a:spcBef>
        <a:spcPct val="30000"/>
      </a:spcBef>
      <a:spcAft>
        <a:spcPct val="0"/>
      </a:spcAft>
      <a:defRPr kumimoji="1" sz="1306" kern="1200">
        <a:solidFill>
          <a:schemeClr val="tx1"/>
        </a:solidFill>
        <a:latin typeface="ＭＳ Ｐゴシック" pitchFamily="50" charset="-128"/>
        <a:ea typeface="ＭＳ Ｐゴシック" pitchFamily="50" charset="-128"/>
        <a:cs typeface="+mn-cs"/>
      </a:defRPr>
    </a:lvl2pPr>
    <a:lvl3pPr marL="995507" algn="l" rtl="0" eaLnBrk="0" fontAlgn="base" hangingPunct="0">
      <a:spcBef>
        <a:spcPct val="30000"/>
      </a:spcBef>
      <a:spcAft>
        <a:spcPct val="0"/>
      </a:spcAft>
      <a:defRPr kumimoji="1" sz="1306" kern="1200">
        <a:solidFill>
          <a:schemeClr val="tx1"/>
        </a:solidFill>
        <a:latin typeface="ＭＳ Ｐゴシック" pitchFamily="50" charset="-128"/>
        <a:ea typeface="ＭＳ Ｐゴシック" pitchFamily="50" charset="-128"/>
        <a:cs typeface="+mn-cs"/>
      </a:defRPr>
    </a:lvl3pPr>
    <a:lvl4pPr marL="1493261" algn="l" rtl="0" eaLnBrk="0" fontAlgn="base" hangingPunct="0">
      <a:spcBef>
        <a:spcPct val="30000"/>
      </a:spcBef>
      <a:spcAft>
        <a:spcPct val="0"/>
      </a:spcAft>
      <a:defRPr kumimoji="1" sz="1306" kern="1200">
        <a:solidFill>
          <a:schemeClr val="tx1"/>
        </a:solidFill>
        <a:latin typeface="ＭＳ Ｐゴシック" pitchFamily="50" charset="-128"/>
        <a:ea typeface="ＭＳ Ｐゴシック" pitchFamily="50" charset="-128"/>
        <a:cs typeface="+mn-cs"/>
      </a:defRPr>
    </a:lvl4pPr>
    <a:lvl5pPr marL="1991015" algn="l" rtl="0" eaLnBrk="0" fontAlgn="base" hangingPunct="0">
      <a:spcBef>
        <a:spcPct val="30000"/>
      </a:spcBef>
      <a:spcAft>
        <a:spcPct val="0"/>
      </a:spcAft>
      <a:defRPr kumimoji="1" sz="1306" kern="1200">
        <a:solidFill>
          <a:schemeClr val="tx1"/>
        </a:solidFill>
        <a:latin typeface="ＭＳ Ｐゴシック" pitchFamily="50" charset="-128"/>
        <a:ea typeface="ＭＳ Ｐゴシック" pitchFamily="50" charset="-128"/>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32F1EA74-41FC-40AD-BD36-A6576652C9AC}" type="slidenum">
              <a:rPr lang="en-US" altLang="ja-JP" smtClean="0"/>
              <a:pPr>
                <a:defRPr/>
              </a:pPr>
              <a:t>25</a:t>
            </a:fld>
            <a:endParaRPr lang="en-US" altLang="ja-JP"/>
          </a:p>
        </p:txBody>
      </p:sp>
    </p:spTree>
    <p:extLst>
      <p:ext uri="{BB962C8B-B14F-4D97-AF65-F5344CB8AC3E}">
        <p14:creationId xmlns:p14="http://schemas.microsoft.com/office/powerpoint/2010/main" val="4771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59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72158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body" idx="1"/>
          </p:nvPr>
        </p:nvSpPr>
        <p:spPr bwMode="auto">
          <a:xfrm>
            <a:off x="592848" y="839964"/>
            <a:ext cx="9516399" cy="6301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cxnSp>
        <p:nvCxnSpPr>
          <p:cNvPr id="4" name="直線コネクタ 3">
            <a:extLst>
              <a:ext uri="{FF2B5EF4-FFF2-40B4-BE49-F238E27FC236}">
                <a16:creationId xmlns:a16="http://schemas.microsoft.com/office/drawing/2014/main" id="{4A0118B1-4568-388F-CBBE-04DEB1EB692B}"/>
              </a:ext>
            </a:extLst>
          </p:cNvPr>
          <p:cNvCxnSpPr>
            <a:cxnSpLocks/>
          </p:cNvCxnSpPr>
          <p:nvPr userDrawn="1"/>
        </p:nvCxnSpPr>
        <p:spPr bwMode="auto">
          <a:xfrm>
            <a:off x="9965914" y="7326597"/>
            <a:ext cx="59905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2" name="Group 1">
            <a:extLst>
              <a:ext uri="{FF2B5EF4-FFF2-40B4-BE49-F238E27FC236}">
                <a16:creationId xmlns:a16="http://schemas.microsoft.com/office/drawing/2014/main" id="{7662332E-908C-C0D5-89B9-8AD73090FBFE}"/>
              </a:ext>
            </a:extLst>
          </p:cNvPr>
          <p:cNvGrpSpPr/>
          <p:nvPr userDrawn="1"/>
        </p:nvGrpSpPr>
        <p:grpSpPr>
          <a:xfrm>
            <a:off x="0" y="-1"/>
            <a:ext cx="10691813" cy="7559675"/>
            <a:chOff x="0" y="-1"/>
            <a:chExt cx="10691813" cy="7559675"/>
          </a:xfrm>
        </p:grpSpPr>
        <p:pic>
          <p:nvPicPr>
            <p:cNvPr id="6" name="図 5">
              <a:extLst>
                <a:ext uri="{FF2B5EF4-FFF2-40B4-BE49-F238E27FC236}">
                  <a16:creationId xmlns:a16="http://schemas.microsoft.com/office/drawing/2014/main" id="{FF016494-E220-08AB-8752-AE93147194B6}"/>
                </a:ext>
              </a:extLst>
            </p:cNvPr>
            <p:cNvPicPr>
              <a:picLocks noChangeAspect="1"/>
            </p:cNvPicPr>
            <p:nvPr userDrawn="1"/>
          </p:nvPicPr>
          <p:blipFill>
            <a:blip r:embed="rId4">
              <a:duotone>
                <a:prstClr val="black"/>
                <a:srgbClr val="00C400">
                  <a:tint val="45000"/>
                  <a:satMod val="400000"/>
                </a:srgbClr>
              </a:duotone>
            </a:blip>
            <a:stretch>
              <a:fillRect/>
            </a:stretch>
          </p:blipFill>
          <p:spPr>
            <a:xfrm>
              <a:off x="0" y="1587"/>
              <a:ext cx="508000" cy="7556500"/>
            </a:xfrm>
            <a:prstGeom prst="rect">
              <a:avLst/>
            </a:prstGeom>
            <a:noFill/>
          </p:spPr>
        </p:pic>
        <p:pic>
          <p:nvPicPr>
            <p:cNvPr id="7" name="図 6">
              <a:extLst>
                <a:ext uri="{FF2B5EF4-FFF2-40B4-BE49-F238E27FC236}">
                  <a16:creationId xmlns:a16="http://schemas.microsoft.com/office/drawing/2014/main" id="{0D3CDED5-7C6B-D189-A65C-230FDC5F7873}"/>
                </a:ext>
              </a:extLst>
            </p:cNvPr>
            <p:cNvPicPr>
              <a:picLocks noChangeAspect="1"/>
            </p:cNvPicPr>
            <p:nvPr userDrawn="1"/>
          </p:nvPicPr>
          <p:blipFill>
            <a:blip r:embed="rId5">
              <a:duotone>
                <a:prstClr val="black"/>
                <a:srgbClr val="33CC33">
                  <a:tint val="45000"/>
                  <a:satMod val="400000"/>
                </a:srgbClr>
              </a:duotone>
            </a:blip>
            <a:stretch>
              <a:fillRect/>
            </a:stretch>
          </p:blipFill>
          <p:spPr>
            <a:xfrm>
              <a:off x="10564973" y="-1"/>
              <a:ext cx="126840" cy="7559675"/>
            </a:xfrm>
            <a:prstGeom prst="rect">
              <a:avLst/>
            </a:prstGeom>
          </p:spPr>
        </p:pic>
      </p:grpSp>
      <p:sp>
        <p:nvSpPr>
          <p:cNvPr id="5" name="スライド番号プレースホルダ 3">
            <a:extLst>
              <a:ext uri="{FF2B5EF4-FFF2-40B4-BE49-F238E27FC236}">
                <a16:creationId xmlns:a16="http://schemas.microsoft.com/office/drawing/2014/main" id="{B173BAF0-85A3-8F4E-7573-AC240FB75058}"/>
              </a:ext>
            </a:extLst>
          </p:cNvPr>
          <p:cNvSpPr txBox="1">
            <a:spLocks noGrp="1"/>
          </p:cNvSpPr>
          <p:nvPr userDrawn="1"/>
        </p:nvSpPr>
        <p:spPr bwMode="auto">
          <a:xfrm>
            <a:off x="10083490" y="7123396"/>
            <a:ext cx="27251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0</a:t>
            </a:r>
            <a:fld id="{D4560058-CAE5-42F5-9FF9-E72941F6DED6}" type="slidenum">
              <a:rPr lang="en-US" altLang="ja-JP" sz="1200" smtClean="0">
                <a:solidFill>
                  <a:srgbClr val="5F5F5F"/>
                </a:solidFill>
                <a:latin typeface="Arial" charset="0"/>
              </a:rPr>
              <a:pPr eaLnBrk="1" hangingPunct="1">
                <a:defRPr/>
              </a:pPr>
              <a:t>‹#›</a:t>
            </a:fld>
            <a:endParaRPr lang="en-US" altLang="ja-JP" sz="1200">
              <a:solidFill>
                <a:srgbClr val="5F5F5F"/>
              </a:solidFill>
              <a:latin typeface="Arial" charset="0"/>
            </a:endParaRPr>
          </a:p>
        </p:txBody>
      </p:sp>
    </p:spTree>
    <p:extLst>
      <p:ext uri="{BB962C8B-B14F-4D97-AF65-F5344CB8AC3E}">
        <p14:creationId xmlns:p14="http://schemas.microsoft.com/office/powerpoint/2010/main" val="2488822043"/>
      </p:ext>
    </p:extLst>
  </p:cSld>
  <p:clrMap bg1="lt1" tx1="dk1" bg2="lt2" tx2="dk2" accent1="accent1" accent2="accent2" accent3="accent3" accent4="accent4" accent5="accent5" accent6="accent6" hlink="hlink" folHlink="folHlink"/>
  <p:sldLayoutIdLst>
    <p:sldLayoutId id="2147483948" r:id="rId1"/>
    <p:sldLayoutId id="2147483949" r:id="rId2"/>
  </p:sldLayoutIdLst>
  <p:hf hdr="0" ftr="0" dt="0"/>
  <p:txStyles>
    <p:titleStyle>
      <a:lvl1pPr algn="l" rtl="0" eaLnBrk="0" fontAlgn="base" hangingPunct="0">
        <a:spcBef>
          <a:spcPct val="0"/>
        </a:spcBef>
        <a:spcAft>
          <a:spcPct val="0"/>
        </a:spcAft>
        <a:defRPr kumimoji="1">
          <a:solidFill>
            <a:schemeClr val="tx2"/>
          </a:solidFill>
          <a:latin typeface="+mj-lt"/>
          <a:ea typeface="+mj-ea"/>
          <a:cs typeface="+mj-cs"/>
        </a:defRPr>
      </a:lvl1pPr>
      <a:lvl2pPr algn="l" rtl="0" eaLnBrk="0" fontAlgn="base" hangingPunct="0">
        <a:spcBef>
          <a:spcPct val="0"/>
        </a:spcBef>
        <a:spcAft>
          <a:spcPct val="0"/>
        </a:spcAft>
        <a:defRPr kumimoji="1">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a:solidFill>
            <a:schemeClr val="tx2"/>
          </a:solidFill>
          <a:latin typeface="ＭＳ Ｐゴシック" pitchFamily="50" charset="-128"/>
          <a:ea typeface="ＭＳ Ｐゴシック" pitchFamily="50" charset="-128"/>
        </a:defRPr>
      </a:lvl5pPr>
      <a:lvl6pPr marL="493456" algn="l" rtl="0" eaLnBrk="1" fontAlgn="base" hangingPunct="1">
        <a:spcBef>
          <a:spcPct val="0"/>
        </a:spcBef>
        <a:spcAft>
          <a:spcPct val="0"/>
        </a:spcAft>
        <a:defRPr kumimoji="1">
          <a:solidFill>
            <a:schemeClr val="tx2"/>
          </a:solidFill>
          <a:latin typeface="ＭＳ Ｐゴシック" pitchFamily="50" charset="-128"/>
          <a:ea typeface="ＭＳ Ｐゴシック" pitchFamily="50" charset="-128"/>
        </a:defRPr>
      </a:lvl6pPr>
      <a:lvl7pPr marL="986912" algn="l" rtl="0" eaLnBrk="1" fontAlgn="base" hangingPunct="1">
        <a:spcBef>
          <a:spcPct val="0"/>
        </a:spcBef>
        <a:spcAft>
          <a:spcPct val="0"/>
        </a:spcAft>
        <a:defRPr kumimoji="1">
          <a:solidFill>
            <a:schemeClr val="tx2"/>
          </a:solidFill>
          <a:latin typeface="ＭＳ Ｐゴシック" pitchFamily="50" charset="-128"/>
          <a:ea typeface="ＭＳ Ｐゴシック" pitchFamily="50" charset="-128"/>
        </a:defRPr>
      </a:lvl7pPr>
      <a:lvl8pPr marL="1480368" algn="l" rtl="0" eaLnBrk="1" fontAlgn="base" hangingPunct="1">
        <a:spcBef>
          <a:spcPct val="0"/>
        </a:spcBef>
        <a:spcAft>
          <a:spcPct val="0"/>
        </a:spcAft>
        <a:defRPr kumimoji="1">
          <a:solidFill>
            <a:schemeClr val="tx2"/>
          </a:solidFill>
          <a:latin typeface="ＭＳ Ｐゴシック" pitchFamily="50" charset="-128"/>
          <a:ea typeface="ＭＳ Ｐゴシック" pitchFamily="50" charset="-128"/>
        </a:defRPr>
      </a:lvl8pPr>
      <a:lvl9pPr marL="1973824" algn="l" rtl="0" eaLnBrk="1" fontAlgn="base" hangingPunct="1">
        <a:spcBef>
          <a:spcPct val="0"/>
        </a:spcBef>
        <a:spcAft>
          <a:spcPct val="0"/>
        </a:spcAft>
        <a:defRPr kumimoji="1">
          <a:solidFill>
            <a:schemeClr val="tx2"/>
          </a:solidFill>
          <a:latin typeface="ＭＳ Ｐゴシック" pitchFamily="50" charset="-128"/>
          <a:ea typeface="ＭＳ Ｐゴシック" pitchFamily="50" charset="-128"/>
        </a:defRPr>
      </a:lvl9pPr>
    </p:titleStyle>
    <p:bodyStyle>
      <a:lvl1pPr marL="411213" indent="-411213" algn="l" rtl="0" eaLnBrk="0" fontAlgn="base" hangingPunct="0">
        <a:spcBef>
          <a:spcPct val="20000"/>
        </a:spcBef>
        <a:spcAft>
          <a:spcPct val="0"/>
        </a:spcAft>
        <a:buClr>
          <a:srgbClr val="005EAD"/>
        </a:buClr>
        <a:buFont typeface="Wingdings" pitchFamily="2" charset="2"/>
        <a:buAutoNum type="arabicPeriod"/>
        <a:defRPr kumimoji="1" sz="2159">
          <a:solidFill>
            <a:schemeClr val="tx1"/>
          </a:solidFill>
          <a:latin typeface="+mn-lt"/>
          <a:ea typeface="+mn-ea"/>
          <a:cs typeface="+mn-cs"/>
        </a:defRPr>
      </a:lvl1pPr>
      <a:lvl2pPr marL="904669" indent="-411213" algn="l" rtl="0" eaLnBrk="0" fontAlgn="base" hangingPunct="0">
        <a:spcBef>
          <a:spcPct val="20000"/>
        </a:spcBef>
        <a:spcAft>
          <a:spcPct val="0"/>
        </a:spcAft>
        <a:buClr>
          <a:srgbClr val="005EAD"/>
        </a:buClr>
        <a:buAutoNum type="circleNumDbPlain"/>
        <a:defRPr kumimoji="1" sz="2159">
          <a:solidFill>
            <a:schemeClr val="tx1"/>
          </a:solidFill>
          <a:latin typeface="+mn-lt"/>
          <a:ea typeface="+mn-ea"/>
        </a:defRPr>
      </a:lvl2pPr>
      <a:lvl3pPr marL="1398125" indent="-411213" algn="l" rtl="0" eaLnBrk="0" fontAlgn="base" hangingPunct="0">
        <a:spcBef>
          <a:spcPct val="20000"/>
        </a:spcBef>
        <a:spcAft>
          <a:spcPct val="0"/>
        </a:spcAft>
        <a:buClr>
          <a:srgbClr val="005EAD"/>
        </a:buClr>
        <a:buFont typeface="HGSｺﾞｼｯｸM" pitchFamily="50" charset="-128"/>
        <a:buChar char="⇒"/>
        <a:defRPr kumimoji="1" sz="2159">
          <a:solidFill>
            <a:schemeClr val="tx1"/>
          </a:solidFill>
          <a:latin typeface="+mn-lt"/>
          <a:ea typeface="+mn-ea"/>
        </a:defRPr>
      </a:lvl3pPr>
      <a:lvl4pPr marL="1891581" indent="-411213" algn="l" rtl="0" eaLnBrk="0" fontAlgn="base" hangingPunct="0">
        <a:spcBef>
          <a:spcPct val="20000"/>
        </a:spcBef>
        <a:spcAft>
          <a:spcPct val="0"/>
        </a:spcAft>
        <a:buClr>
          <a:srgbClr val="005EAD"/>
        </a:buClr>
        <a:defRPr kumimoji="1" sz="2159">
          <a:solidFill>
            <a:schemeClr val="tx1"/>
          </a:solidFill>
          <a:latin typeface="+mn-lt"/>
          <a:ea typeface="+mn-ea"/>
        </a:defRPr>
      </a:lvl4pPr>
      <a:lvl5pPr marL="2385037" indent="-411213" algn="l" rtl="0" eaLnBrk="0" fontAlgn="base" hangingPunct="0">
        <a:spcBef>
          <a:spcPct val="20000"/>
        </a:spcBef>
        <a:spcAft>
          <a:spcPct val="0"/>
        </a:spcAft>
        <a:buClr>
          <a:srgbClr val="005EAD"/>
        </a:buClr>
        <a:defRPr kumimoji="1" sz="2159">
          <a:solidFill>
            <a:schemeClr val="tx1"/>
          </a:solidFill>
          <a:latin typeface="+mn-lt"/>
          <a:ea typeface="+mn-ea"/>
        </a:defRPr>
      </a:lvl5pPr>
      <a:lvl6pPr marL="2714008" indent="-246728" algn="l" rtl="0" eaLnBrk="1" fontAlgn="base" hangingPunct="1">
        <a:spcBef>
          <a:spcPct val="20000"/>
        </a:spcBef>
        <a:spcAft>
          <a:spcPct val="0"/>
        </a:spcAft>
        <a:buClr>
          <a:srgbClr val="005EAD"/>
        </a:buClr>
        <a:defRPr kumimoji="1" sz="1079">
          <a:solidFill>
            <a:schemeClr val="tx1"/>
          </a:solidFill>
          <a:latin typeface="+mn-lt"/>
          <a:ea typeface="+mn-ea"/>
        </a:defRPr>
      </a:lvl6pPr>
      <a:lvl7pPr marL="3207464" indent="-246728" algn="l" rtl="0" eaLnBrk="1" fontAlgn="base" hangingPunct="1">
        <a:spcBef>
          <a:spcPct val="20000"/>
        </a:spcBef>
        <a:spcAft>
          <a:spcPct val="0"/>
        </a:spcAft>
        <a:buClr>
          <a:srgbClr val="005EAD"/>
        </a:buClr>
        <a:defRPr kumimoji="1" sz="1079">
          <a:solidFill>
            <a:schemeClr val="tx1"/>
          </a:solidFill>
          <a:latin typeface="+mn-lt"/>
          <a:ea typeface="+mn-ea"/>
        </a:defRPr>
      </a:lvl7pPr>
      <a:lvl8pPr marL="3700920" indent="-246728" algn="l" rtl="0" eaLnBrk="1" fontAlgn="base" hangingPunct="1">
        <a:spcBef>
          <a:spcPct val="20000"/>
        </a:spcBef>
        <a:spcAft>
          <a:spcPct val="0"/>
        </a:spcAft>
        <a:buClr>
          <a:srgbClr val="005EAD"/>
        </a:buClr>
        <a:defRPr kumimoji="1" sz="1079">
          <a:solidFill>
            <a:schemeClr val="tx1"/>
          </a:solidFill>
          <a:latin typeface="+mn-lt"/>
          <a:ea typeface="+mn-ea"/>
        </a:defRPr>
      </a:lvl8pPr>
      <a:lvl9pPr marL="4194376" indent="-246728" algn="l" rtl="0" eaLnBrk="1" fontAlgn="base" hangingPunct="1">
        <a:spcBef>
          <a:spcPct val="20000"/>
        </a:spcBef>
        <a:spcAft>
          <a:spcPct val="0"/>
        </a:spcAft>
        <a:buClr>
          <a:srgbClr val="005EAD"/>
        </a:buClr>
        <a:defRPr kumimoji="1" sz="1079">
          <a:solidFill>
            <a:schemeClr val="tx1"/>
          </a:solidFill>
          <a:latin typeface="+mn-lt"/>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pos="170" userDrawn="1">
          <p15:clr>
            <a:srgbClr val="F26B43"/>
          </p15:clr>
        </p15:guide>
        <p15:guide id="4" pos="65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33.png"/><Relationship Id="rId2" Type="http://schemas.openxmlformats.org/officeDocument/2006/relationships/image" Target="../media/image60.png"/><Relationship Id="rId16"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jpe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jpeg"/></Relationships>
</file>

<file path=ppt/slides/_rels/slide1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2.xml"/><Relationship Id="rId1" Type="http://schemas.openxmlformats.org/officeDocument/2006/relationships/control" Target="../activeX/activeX1.xml"/><Relationship Id="rId5" Type="http://schemas.openxmlformats.org/officeDocument/2006/relationships/image" Target="../media/image77.wmf"/><Relationship Id="rId4" Type="http://schemas.openxmlformats.org/officeDocument/2006/relationships/image" Target="../media/image76.jpeg"/></Relationships>
</file>

<file path=ppt/slides/_rels/slide1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1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1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18.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image" Target="../media/image93.jpeg"/><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1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 Id="rId5" Type="http://schemas.openxmlformats.org/officeDocument/2006/relationships/image" Target="../media/image102.jpeg"/><Relationship Id="rId4" Type="http://schemas.openxmlformats.org/officeDocument/2006/relationships/image" Target="../media/image101.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png"/><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11.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30.png"/><Relationship Id="rId4" Type="http://schemas.openxmlformats.org/officeDocument/2006/relationships/customXml" Target="../ink/ink1.xml"/></Relationships>
</file>

<file path=ppt/slides/_rels/slide26.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image" Target="../media/image112.jpeg"/><Relationship Id="rId1" Type="http://schemas.openxmlformats.org/officeDocument/2006/relationships/slideLayout" Target="../slideLayouts/slideLayout2.xml"/><Relationship Id="rId6" Type="http://schemas.openxmlformats.org/officeDocument/2006/relationships/image" Target="../media/image116.jpeg"/><Relationship Id="rId5" Type="http://schemas.openxmlformats.org/officeDocument/2006/relationships/image" Target="../media/image115.jpeg"/><Relationship Id="rId10" Type="http://schemas.openxmlformats.org/officeDocument/2006/relationships/image" Target="../media/image120.jpeg"/><Relationship Id="rId4" Type="http://schemas.openxmlformats.org/officeDocument/2006/relationships/image" Target="../media/image114.jpeg"/><Relationship Id="rId9" Type="http://schemas.openxmlformats.org/officeDocument/2006/relationships/image" Target="../media/image1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2.xml"/><Relationship Id="rId4" Type="http://schemas.openxmlformats.org/officeDocument/2006/relationships/image" Target="../media/image123.jpeg"/></Relationships>
</file>

<file path=ppt/slides/_rels/slide28.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jpeg"/><Relationship Id="rId3" Type="http://schemas.openxmlformats.org/officeDocument/2006/relationships/image" Target="../media/image38.svg"/><Relationship Id="rId21" Type="http://schemas.openxmlformats.org/officeDocument/2006/relationships/image" Target="../media/image55.jpe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jpeg"/><Relationship Id="rId2" Type="http://schemas.openxmlformats.org/officeDocument/2006/relationships/image" Target="../media/image37.png"/><Relationship Id="rId16" Type="http://schemas.openxmlformats.org/officeDocument/2006/relationships/image" Target="../media/image51.jpeg"/><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45.png"/><Relationship Id="rId19" Type="http://schemas.openxmlformats.org/officeDocument/2006/relationships/image" Target="../media/image54.jpe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 Id="rId22"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D87B0682-0561-F317-3D7A-23CA861B2AB0}"/>
              </a:ext>
            </a:extLst>
          </p:cNvPr>
          <p:cNvSpPr/>
          <p:nvPr/>
        </p:nvSpPr>
        <p:spPr bwMode="auto">
          <a:xfrm>
            <a:off x="3953689" y="1846705"/>
            <a:ext cx="2973600" cy="4327200"/>
          </a:xfrm>
          <a:prstGeom prst="roundRect">
            <a:avLst>
              <a:gd name="adj" fmla="val 3992"/>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8" name="四角形: 角を丸くする 7">
            <a:extLst>
              <a:ext uri="{FF2B5EF4-FFF2-40B4-BE49-F238E27FC236}">
                <a16:creationId xmlns:a16="http://schemas.microsoft.com/office/drawing/2014/main" id="{8590C424-ABDB-8FD7-3958-C8A795AEBE60}"/>
              </a:ext>
            </a:extLst>
          </p:cNvPr>
          <p:cNvSpPr/>
          <p:nvPr/>
        </p:nvSpPr>
        <p:spPr bwMode="auto">
          <a:xfrm>
            <a:off x="7198638" y="1843405"/>
            <a:ext cx="2973600" cy="4327200"/>
          </a:xfrm>
          <a:prstGeom prst="roundRect">
            <a:avLst>
              <a:gd name="adj" fmla="val 3992"/>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0" name="四角形: 角を丸くする 19">
            <a:extLst>
              <a:ext uri="{FF2B5EF4-FFF2-40B4-BE49-F238E27FC236}">
                <a16:creationId xmlns:a16="http://schemas.microsoft.com/office/drawing/2014/main" id="{ECDBA0E6-6878-EDBC-82E7-1ECE8FEAC6C0}"/>
              </a:ext>
            </a:extLst>
          </p:cNvPr>
          <p:cNvSpPr/>
          <p:nvPr/>
        </p:nvSpPr>
        <p:spPr bwMode="auto">
          <a:xfrm>
            <a:off x="666241" y="1843405"/>
            <a:ext cx="2923892" cy="4325490"/>
          </a:xfrm>
          <a:prstGeom prst="roundRect">
            <a:avLst>
              <a:gd name="adj" fmla="val 3992"/>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1" name="テキスト ボックス 20">
            <a:extLst>
              <a:ext uri="{FF2B5EF4-FFF2-40B4-BE49-F238E27FC236}">
                <a16:creationId xmlns:a16="http://schemas.microsoft.com/office/drawing/2014/main" id="{DD2F1D6F-D565-9B85-782F-06F8597DF5D0}"/>
              </a:ext>
            </a:extLst>
          </p:cNvPr>
          <p:cNvSpPr txBox="1"/>
          <p:nvPr/>
        </p:nvSpPr>
        <p:spPr>
          <a:xfrm>
            <a:off x="826574" y="504380"/>
            <a:ext cx="7089988" cy="769441"/>
          </a:xfrm>
          <a:prstGeom prst="rect">
            <a:avLst/>
          </a:prstGeom>
          <a:noFill/>
        </p:spPr>
        <p:txBody>
          <a:bodyPr wrap="square" rtlCol="0">
            <a:spAutoFit/>
          </a:bodyPr>
          <a:lstStyle/>
          <a:p>
            <a:r>
              <a:rPr lang="ja-JP"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食品ロスを減らす</a:t>
            </a:r>
            <a:r>
              <a:rPr lang="en-US"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つ</a:t>
            </a:r>
            <a:r>
              <a:rPr lang="ja-JP" altLang="en-US"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コツ</a:t>
            </a:r>
          </a:p>
        </p:txBody>
      </p:sp>
      <p:sp>
        <p:nvSpPr>
          <p:cNvPr id="22" name="テキスト ボックス 21">
            <a:extLst>
              <a:ext uri="{FF2B5EF4-FFF2-40B4-BE49-F238E27FC236}">
                <a16:creationId xmlns:a16="http://schemas.microsoft.com/office/drawing/2014/main" id="{FBBC8624-C4A8-10DB-DCB1-70BD0A826EDA}"/>
              </a:ext>
            </a:extLst>
          </p:cNvPr>
          <p:cNvSpPr txBox="1"/>
          <p:nvPr/>
        </p:nvSpPr>
        <p:spPr>
          <a:xfrm>
            <a:off x="689315" y="6605280"/>
            <a:ext cx="6613990" cy="461665"/>
          </a:xfrm>
          <a:prstGeom prst="rect">
            <a:avLst/>
          </a:prstGeom>
          <a:noFill/>
        </p:spPr>
        <p:txBody>
          <a:bodyPr wrap="square" lIns="91440" tIns="45720" rIns="91440" bIns="45720" rtlCol="0" anchor="t">
            <a:spAutoFit/>
          </a:bodyPr>
          <a:lstStyle/>
          <a:p>
            <a:pPr algn="just"/>
            <a:r>
              <a:rPr lang="ja-JP" altLang="ja-JP" sz="2400" b="1">
                <a:effectLst/>
                <a:latin typeface="ＭＳ Ｐゴシック"/>
                <a:ea typeface="Meiryo UI"/>
                <a:cs typeface="Times New Roman"/>
              </a:rPr>
              <a:t>ちょっとした気遣いや行動で、食品ロスを</a:t>
            </a:r>
            <a:r>
              <a:rPr lang="ja-JP" altLang="en-US" sz="2400" b="1">
                <a:effectLst/>
                <a:latin typeface="ＭＳ Ｐゴシック"/>
                <a:ea typeface="Meiryo UI"/>
                <a:cs typeface="Times New Roman"/>
              </a:rPr>
              <a:t>減らそう！</a:t>
            </a:r>
            <a:endParaRPr lang="en-US" altLang="ja-JP" sz="2400" b="1">
              <a:effectLst/>
              <a:latin typeface="ＭＳ Ｐゴシック"/>
              <a:ea typeface="Meiryo UI"/>
              <a:cs typeface="Times New Roman"/>
            </a:endParaRPr>
          </a:p>
        </p:txBody>
      </p:sp>
      <p:sp>
        <p:nvSpPr>
          <p:cNvPr id="24" name="テキスト ボックス 23">
            <a:extLst>
              <a:ext uri="{FF2B5EF4-FFF2-40B4-BE49-F238E27FC236}">
                <a16:creationId xmlns:a16="http://schemas.microsoft.com/office/drawing/2014/main" id="{2F764E8C-CCE9-C1EE-45AB-746403B46E1B}"/>
              </a:ext>
            </a:extLst>
          </p:cNvPr>
          <p:cNvSpPr txBox="1"/>
          <p:nvPr/>
        </p:nvSpPr>
        <p:spPr>
          <a:xfrm>
            <a:off x="682510" y="2174906"/>
            <a:ext cx="2854302" cy="461665"/>
          </a:xfrm>
          <a:prstGeom prst="rect">
            <a:avLst/>
          </a:prstGeom>
          <a:noFill/>
        </p:spPr>
        <p:txBody>
          <a:bodyPr wrap="square">
            <a:spAutoFit/>
          </a:bodyPr>
          <a:lstStyle/>
          <a:p>
            <a:r>
              <a:rPr lang="ja-JP" altLang="ja-JP" sz="2400" b="1">
                <a:effectLst/>
                <a:ea typeface="Meiryo UI" panose="020B0604030504040204" pitchFamily="50" charset="-128"/>
                <a:cs typeface="Times New Roman" panose="02020603050405020304" pitchFamily="18" charset="0"/>
              </a:rPr>
              <a:t>１</a:t>
            </a:r>
            <a:r>
              <a:rPr lang="en-US" altLang="ja-JP" sz="2400" b="1">
                <a:effectLst/>
                <a:ea typeface="Meiryo UI" panose="020B0604030504040204" pitchFamily="50" charset="-128"/>
                <a:cs typeface="Times New Roman" panose="02020603050405020304" pitchFamily="18" charset="0"/>
              </a:rPr>
              <a:t> </a:t>
            </a:r>
            <a:r>
              <a:rPr lang="ja-JP" altLang="ja-JP" sz="2400" b="1">
                <a:effectLst/>
                <a:ea typeface="Meiryo UI" panose="020B0604030504040204" pitchFamily="50" charset="-128"/>
                <a:cs typeface="Times New Roman" panose="02020603050405020304" pitchFamily="18" charset="0"/>
              </a:rPr>
              <a:t>買いすぎない</a:t>
            </a:r>
            <a:endParaRPr lang="ja-JP" alt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5756CE26-6E91-0E71-BCC1-A5EFA9F5B344}"/>
              </a:ext>
            </a:extLst>
          </p:cNvPr>
          <p:cNvSpPr txBox="1"/>
          <p:nvPr/>
        </p:nvSpPr>
        <p:spPr>
          <a:xfrm>
            <a:off x="795803" y="2637871"/>
            <a:ext cx="2618109" cy="1477328"/>
          </a:xfrm>
          <a:prstGeom prst="rect">
            <a:avLst/>
          </a:prstGeom>
          <a:noFill/>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ja-JP" sz="1800" b="0" i="0" u="none" strike="noStrike" kern="1200" cap="none" spc="0" normalizeH="0" baseline="0" noProof="0">
                <a:ln>
                  <a:noFill/>
                </a:ln>
                <a:solidFill>
                  <a:prstClr val="black"/>
                </a:solidFill>
                <a:effectLst/>
                <a:uLnTx/>
                <a:uFillTx/>
                <a:latin typeface="Meiryo UI"/>
                <a:ea typeface="Meiryo UI"/>
                <a:cs typeface="Times New Roman"/>
              </a:rPr>
              <a:t>買物の</a:t>
            </a:r>
            <a:r>
              <a:rPr kumimoji="1" lang="en-US" altLang="ja-JP" sz="1800" b="0" i="0" u="none" strike="noStrike" kern="1200" cap="none" spc="0" normalizeH="0" baseline="0" noProof="0">
                <a:ln>
                  <a:noFill/>
                </a:ln>
                <a:solidFill>
                  <a:prstClr val="black"/>
                </a:solidFill>
                <a:effectLst/>
                <a:uLnTx/>
                <a:uFillTx/>
                <a:latin typeface="Meiryo UI"/>
                <a:ea typeface="Meiryo UI"/>
                <a:cs typeface="Times New Roman"/>
              </a:rPr>
              <a:t>3</a:t>
            </a:r>
            <a:r>
              <a:rPr kumimoji="1" lang="ja-JP" altLang="ja-JP" sz="1800" b="0" i="0" u="none" strike="noStrike" kern="1200" cap="none" spc="0" normalizeH="0" baseline="0" noProof="0">
                <a:ln>
                  <a:noFill/>
                </a:ln>
                <a:solidFill>
                  <a:prstClr val="black"/>
                </a:solidFill>
                <a:effectLst/>
                <a:uLnTx/>
                <a:uFillTx/>
                <a:latin typeface="Meiryo UI"/>
                <a:ea typeface="Meiryo UI"/>
                <a:cs typeface="Times New Roman"/>
              </a:rPr>
              <a:t>原則</a:t>
            </a:r>
            <a:r>
              <a:rPr kumimoji="1" lang="ja-JP" altLang="en-US" sz="1800" b="0" i="0" u="none" strike="noStrike" kern="1200" cap="none" spc="0" normalizeH="0" baseline="0" noProof="0">
                <a:ln>
                  <a:noFill/>
                </a:ln>
                <a:solidFill>
                  <a:prstClr val="black"/>
                </a:solidFill>
                <a:effectLst/>
                <a:uLnTx/>
                <a:uFillTx/>
                <a:latin typeface="Meiryo UI"/>
                <a:ea typeface="Meiryo UI"/>
                <a:cs typeface="Times New Roman"/>
              </a:rPr>
              <a:t>（</a:t>
            </a:r>
            <a:r>
              <a:rPr kumimoji="1" lang="en-US" altLang="ja-JP"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買物前に手持ちの食材と期限を確認</a:t>
            </a:r>
            <a:r>
              <a:rPr kumimoji="1" lang="en-US" altLang="ja-JP"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必要な分だけ買う</a:t>
            </a:r>
            <a:r>
              <a:rPr kumimoji="1" lang="en-US" altLang="ja-JP"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期限表示を知って賢く買う</a:t>
            </a:r>
            <a:r>
              <a:rPr kumimoji="1" lang="en-US" altLang="ja-JP" sz="18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800" b="0" i="0" u="none" strike="noStrike" kern="1200" cap="none" spc="0" normalizeH="0" baseline="0" noProof="0">
                <a:ln>
                  <a:noFill/>
                </a:ln>
                <a:solidFill>
                  <a:prstClr val="black"/>
                </a:solidFill>
                <a:effectLst/>
                <a:uLnTx/>
                <a:uFillTx/>
                <a:latin typeface="Meiryo UI"/>
                <a:ea typeface="Meiryo UI"/>
                <a:cs typeface="Times New Roman"/>
              </a:rPr>
              <a:t>）を行動してみよう</a:t>
            </a:r>
            <a:r>
              <a:rPr kumimoji="1" lang="ja-JP" altLang="ja-JP" sz="1800" b="0" i="0" u="none" strike="noStrike" kern="1200" cap="none" spc="0" normalizeH="0" baseline="0" noProof="0">
                <a:ln>
                  <a:noFill/>
                </a:ln>
                <a:solidFill>
                  <a:prstClr val="black"/>
                </a:solidFill>
                <a:effectLst/>
                <a:uLnTx/>
                <a:uFillTx/>
                <a:latin typeface="Meiryo UI"/>
                <a:ea typeface="Meiryo UI"/>
                <a:cs typeface="Times New Roman"/>
              </a:rPr>
              <a:t>。</a:t>
            </a:r>
            <a:endParaRPr kumimoji="1" lang="ja-JP" altLang="ja-JP" sz="1800" b="0" i="0" u="none" strike="noStrike" kern="100" cap="none" spc="0" normalizeH="0" baseline="0" noProof="0">
              <a:ln>
                <a:noFill/>
              </a:ln>
              <a:solidFill>
                <a:prstClr val="black"/>
              </a:solidFill>
              <a:effectLst/>
              <a:uLnTx/>
              <a:uFillTx/>
              <a:latin typeface="Meiryo UI"/>
              <a:ea typeface="Meiryo UI"/>
              <a:cs typeface="Times New Roman"/>
            </a:endParaRPr>
          </a:p>
        </p:txBody>
      </p:sp>
      <p:sp>
        <p:nvSpPr>
          <p:cNvPr id="26" name="テキスト ボックス 25">
            <a:extLst>
              <a:ext uri="{FF2B5EF4-FFF2-40B4-BE49-F238E27FC236}">
                <a16:creationId xmlns:a16="http://schemas.microsoft.com/office/drawing/2014/main" id="{1D33219F-3B00-30B9-9E74-A4E56A4BEFC4}"/>
              </a:ext>
            </a:extLst>
          </p:cNvPr>
          <p:cNvSpPr txBox="1"/>
          <p:nvPr/>
        </p:nvSpPr>
        <p:spPr>
          <a:xfrm>
            <a:off x="3952549" y="2171872"/>
            <a:ext cx="2854302" cy="461665"/>
          </a:xfrm>
          <a:prstGeom prst="rect">
            <a:avLst/>
          </a:prstGeom>
          <a:noFill/>
        </p:spPr>
        <p:txBody>
          <a:bodyPr wrap="square">
            <a:spAutoFit/>
          </a:bodyPr>
          <a:lstStyle/>
          <a:p>
            <a:r>
              <a:rPr lang="ja-JP" altLang="en-US" sz="2400" b="1">
                <a:effectLst/>
                <a:ea typeface="Meiryo UI" panose="020B0604030504040204" pitchFamily="50" charset="-128"/>
                <a:cs typeface="Times New Roman" panose="02020603050405020304" pitchFamily="18" charset="0"/>
              </a:rPr>
              <a:t>２ 作り</a:t>
            </a:r>
            <a:r>
              <a:rPr lang="ja-JP" altLang="ja-JP" sz="2400" b="1">
                <a:effectLst/>
                <a:ea typeface="Meiryo UI" panose="020B0604030504040204" pitchFamily="50" charset="-128"/>
                <a:cs typeface="Times New Roman" panose="02020603050405020304" pitchFamily="18" charset="0"/>
              </a:rPr>
              <a:t>すぎない</a:t>
            </a:r>
            <a:endParaRPr lang="ja-JP" alt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3CD44368-09B9-AB0D-609F-8E3EEC35F4A9}"/>
              </a:ext>
            </a:extLst>
          </p:cNvPr>
          <p:cNvSpPr txBox="1"/>
          <p:nvPr/>
        </p:nvSpPr>
        <p:spPr>
          <a:xfrm>
            <a:off x="4064705" y="2633537"/>
            <a:ext cx="2627715" cy="923330"/>
          </a:xfrm>
          <a:prstGeom prst="rect">
            <a:avLst/>
          </a:prstGeom>
          <a:noFill/>
        </p:spPr>
        <p:txBody>
          <a:bodyPr wrap="square">
            <a:spAutoFit/>
          </a:bodyPr>
          <a:lstStyle/>
          <a:p>
            <a:pPr algn="just"/>
            <a:r>
              <a:rPr lang="ja-JP" altLang="ja-JP" sz="1800">
                <a:effectLst/>
                <a:ea typeface="Meiryo UI" panose="020B0604030504040204" pitchFamily="50" charset="-128"/>
                <a:cs typeface="Times New Roman" panose="02020603050405020304" pitchFamily="18" charset="0"/>
              </a:rPr>
              <a:t>調理の工夫・食品の保存をすれば、作りすぎなくなります。</a:t>
            </a:r>
            <a:endParaRPr lang="ja-JP" altLang="ja-JP" sz="1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AA824359-3C9D-931C-9D10-F7586A49EA2A}"/>
              </a:ext>
            </a:extLst>
          </p:cNvPr>
          <p:cNvSpPr txBox="1"/>
          <p:nvPr/>
        </p:nvSpPr>
        <p:spPr>
          <a:xfrm>
            <a:off x="7198637" y="2171871"/>
            <a:ext cx="2854302" cy="461665"/>
          </a:xfrm>
          <a:prstGeom prst="rect">
            <a:avLst/>
          </a:prstGeom>
          <a:noFill/>
        </p:spPr>
        <p:txBody>
          <a:bodyPr wrap="square">
            <a:spAutoFit/>
          </a:bodyPr>
          <a:lstStyle/>
          <a:p>
            <a:r>
              <a:rPr lang="ja-JP" altLang="en-US" sz="2400" b="1" kern="100">
                <a:effectLst/>
                <a:latin typeface="Meiryo UI" panose="020B0604030504040204" pitchFamily="50" charset="-128"/>
                <a:ea typeface="Meiryo UI" panose="020B0604030504040204" pitchFamily="50" charset="-128"/>
                <a:cs typeface="Times New Roman" panose="02020603050405020304" pitchFamily="18" charset="0"/>
              </a:rPr>
              <a:t>３ 食べ残さない</a:t>
            </a:r>
            <a:endParaRPr lang="ja-JP" altLang="ja-JP" sz="24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7B1A66F8-38AF-CD50-DF41-370DF57CD238}"/>
              </a:ext>
            </a:extLst>
          </p:cNvPr>
          <p:cNvSpPr txBox="1"/>
          <p:nvPr/>
        </p:nvSpPr>
        <p:spPr>
          <a:xfrm>
            <a:off x="7279153" y="2638681"/>
            <a:ext cx="2627715" cy="1200329"/>
          </a:xfrm>
          <a:prstGeom prst="rect">
            <a:avLst/>
          </a:prstGeom>
          <a:noFill/>
        </p:spPr>
        <p:txBody>
          <a:bodyPr wrap="square" lIns="91440" tIns="45720" rIns="91440" bIns="45720" anchor="t">
            <a:spAutoFit/>
          </a:bodyPr>
          <a:lstStyle/>
          <a:p>
            <a:pPr algn="just"/>
            <a:r>
              <a:rPr lang="ja-JP" altLang="ja-JP" sz="1800" dirty="0">
                <a:effectLst/>
                <a:latin typeface="ＭＳ Ｐゴシック"/>
                <a:ea typeface="Meiryo UI"/>
                <a:cs typeface="Times New Roman"/>
              </a:rPr>
              <a:t>レストランで</a:t>
            </a:r>
            <a:r>
              <a:rPr lang="ja-JP" altLang="en-US" sz="1800" dirty="0">
                <a:effectLst/>
                <a:latin typeface="ＭＳ Ｐゴシック"/>
                <a:ea typeface="Meiryo UI"/>
                <a:cs typeface="Times New Roman"/>
              </a:rPr>
              <a:t>の</a:t>
            </a:r>
            <a:r>
              <a:rPr lang="ja-JP" altLang="ja-JP" sz="1800" dirty="0">
                <a:effectLst/>
                <a:latin typeface="ＭＳ Ｐゴシック"/>
                <a:ea typeface="Meiryo UI"/>
                <a:cs typeface="Times New Roman"/>
              </a:rPr>
              <a:t>注文をしすぎない、家庭で</a:t>
            </a:r>
            <a:r>
              <a:rPr lang="ja-JP" altLang="en-US" sz="1800" dirty="0">
                <a:effectLst/>
                <a:latin typeface="ＭＳ Ｐゴシック"/>
                <a:ea typeface="Meiryo UI"/>
                <a:cs typeface="Times New Roman"/>
              </a:rPr>
              <a:t>も食べられる量に調整して食べ残さないようにしてみよう。</a:t>
            </a:r>
            <a:endParaRPr lang="ja-JP" altLang="ja-JP" sz="1800" kern="100" dirty="0">
              <a:effectLst/>
              <a:latin typeface="ＭＳ Ｐゴシック"/>
              <a:ea typeface="Meiryo UI"/>
              <a:cs typeface="Times New Roman"/>
            </a:endParaRPr>
          </a:p>
        </p:txBody>
      </p:sp>
      <p:sp>
        <p:nvSpPr>
          <p:cNvPr id="31" name="テキスト ボックス 30">
            <a:extLst>
              <a:ext uri="{FF2B5EF4-FFF2-40B4-BE49-F238E27FC236}">
                <a16:creationId xmlns:a16="http://schemas.microsoft.com/office/drawing/2014/main" id="{EB16A6AB-074E-ABAF-168D-F38521C91966}"/>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
        <p:nvSpPr>
          <p:cNvPr id="32" name="吹き出し: 角を丸めた四角形 31">
            <a:extLst>
              <a:ext uri="{FF2B5EF4-FFF2-40B4-BE49-F238E27FC236}">
                <a16:creationId xmlns:a16="http://schemas.microsoft.com/office/drawing/2014/main" id="{890059DF-C7EE-08BD-FFA1-DBBD5ADA7FF3}"/>
              </a:ext>
            </a:extLst>
          </p:cNvPr>
          <p:cNvSpPr/>
          <p:nvPr/>
        </p:nvSpPr>
        <p:spPr bwMode="auto">
          <a:xfrm>
            <a:off x="7421727" y="6199158"/>
            <a:ext cx="1551374" cy="768761"/>
          </a:xfrm>
          <a:prstGeom prst="wedgeRoundRectCallout">
            <a:avLst>
              <a:gd name="adj1" fmla="val 63331"/>
              <a:gd name="adj2" fmla="val 18879"/>
              <a:gd name="adj3" fmla="val 16667"/>
            </a:avLst>
          </a:prstGeom>
          <a:solidFill>
            <a:srgbClr val="559755"/>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ja-JP" altLang="en-US" sz="1400" kern="10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できることから</a:t>
            </a:r>
            <a:endParaRPr lang="en-US" altLang="ja-JP" sz="1400" kern="10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400" kern="100">
                <a:solidFill>
                  <a:schemeClr val="bg1"/>
                </a:solidFill>
                <a:latin typeface="Meiryo UI" panose="020B0604030504040204" pitchFamily="50" charset="-128"/>
                <a:ea typeface="Meiryo UI" panose="020B0604030504040204" pitchFamily="50" charset="-128"/>
                <a:cs typeface="Times New Roman" panose="02020603050405020304" pitchFamily="18" charset="0"/>
              </a:rPr>
              <a:t>始めてみましょう！</a:t>
            </a:r>
            <a:endParaRPr lang="ja-JP" altLang="ja-JP" sz="1400"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F83BFDD7-68C9-B98D-0210-6046F46A0BF3}"/>
              </a:ext>
            </a:extLst>
          </p:cNvPr>
          <p:cNvPicPr>
            <a:picLocks noChangeAspect="1"/>
          </p:cNvPicPr>
          <p:nvPr/>
        </p:nvPicPr>
        <p:blipFill>
          <a:blip r:embed="rId2"/>
          <a:stretch>
            <a:fillRect/>
          </a:stretch>
        </p:blipFill>
        <p:spPr>
          <a:xfrm>
            <a:off x="1117126" y="4090650"/>
            <a:ext cx="2011680" cy="2011680"/>
          </a:xfrm>
          <a:prstGeom prst="rect">
            <a:avLst/>
          </a:prstGeom>
        </p:spPr>
      </p:pic>
      <p:pic>
        <p:nvPicPr>
          <p:cNvPr id="5" name="図 4">
            <a:extLst>
              <a:ext uri="{FF2B5EF4-FFF2-40B4-BE49-F238E27FC236}">
                <a16:creationId xmlns:a16="http://schemas.microsoft.com/office/drawing/2014/main" id="{04E640EE-6CA8-EF18-AEB8-23D0576BAB42}"/>
              </a:ext>
            </a:extLst>
          </p:cNvPr>
          <p:cNvPicPr>
            <a:picLocks noChangeAspect="1"/>
          </p:cNvPicPr>
          <p:nvPr/>
        </p:nvPicPr>
        <p:blipFill>
          <a:blip r:embed="rId3"/>
          <a:stretch>
            <a:fillRect/>
          </a:stretch>
        </p:blipFill>
        <p:spPr>
          <a:xfrm>
            <a:off x="4788795" y="4139439"/>
            <a:ext cx="1584960" cy="1943100"/>
          </a:xfrm>
          <a:prstGeom prst="rect">
            <a:avLst/>
          </a:prstGeom>
        </p:spPr>
      </p:pic>
      <p:pic>
        <p:nvPicPr>
          <p:cNvPr id="6" name="図 5">
            <a:extLst>
              <a:ext uri="{FF2B5EF4-FFF2-40B4-BE49-F238E27FC236}">
                <a16:creationId xmlns:a16="http://schemas.microsoft.com/office/drawing/2014/main" id="{C81F68DD-FC90-C480-86BC-EF1170A12FBF}"/>
              </a:ext>
            </a:extLst>
          </p:cNvPr>
          <p:cNvPicPr>
            <a:picLocks noChangeAspect="1"/>
          </p:cNvPicPr>
          <p:nvPr/>
        </p:nvPicPr>
        <p:blipFill>
          <a:blip r:embed="rId4"/>
          <a:stretch>
            <a:fillRect/>
          </a:stretch>
        </p:blipFill>
        <p:spPr>
          <a:xfrm>
            <a:off x="8004967" y="4170660"/>
            <a:ext cx="1569720" cy="1851660"/>
          </a:xfrm>
          <a:prstGeom prst="rect">
            <a:avLst/>
          </a:prstGeom>
        </p:spPr>
      </p:pic>
      <p:pic>
        <p:nvPicPr>
          <p:cNvPr id="3" name="図 2">
            <a:extLst>
              <a:ext uri="{FF2B5EF4-FFF2-40B4-BE49-F238E27FC236}">
                <a16:creationId xmlns:a16="http://schemas.microsoft.com/office/drawing/2014/main" id="{BF07A6FB-C794-E9FD-BAB9-EEC617BB71C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953038" y="6214409"/>
            <a:ext cx="1219200" cy="1051560"/>
          </a:xfrm>
          <a:prstGeom prst="rect">
            <a:avLst/>
          </a:prstGeom>
        </p:spPr>
      </p:pic>
    </p:spTree>
    <p:extLst>
      <p:ext uri="{BB962C8B-B14F-4D97-AF65-F5344CB8AC3E}">
        <p14:creationId xmlns:p14="http://schemas.microsoft.com/office/powerpoint/2010/main" val="2096280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1114D81-4A43-221D-C4F6-FCC2FBAA3A82}"/>
              </a:ext>
            </a:extLst>
          </p:cNvPr>
          <p:cNvSpPr txBox="1"/>
          <p:nvPr/>
        </p:nvSpPr>
        <p:spPr>
          <a:xfrm>
            <a:off x="1184275" y="2234029"/>
            <a:ext cx="8362398" cy="830997"/>
          </a:xfrm>
          <a:prstGeom prst="rect">
            <a:avLst/>
          </a:prstGeom>
          <a:noFill/>
        </p:spPr>
        <p:txBody>
          <a:bodyPr wrap="square" lIns="91440" tIns="45720" rIns="91440" bIns="45720" anchor="t">
            <a:spAutoFit/>
          </a:bodyPr>
          <a:lstStyle/>
          <a:p>
            <a:pPr algn="l"/>
            <a:r>
              <a:rPr lang="ja-JP" altLang="ja-JP" sz="2400" b="1" kern="100">
                <a:effectLst/>
                <a:latin typeface="Meiryo UI"/>
                <a:ea typeface="Meiryo UI"/>
                <a:cs typeface="Times New Roman"/>
              </a:rPr>
              <a:t>開封後は期限表示が無効となり、保存状態によって何日もつかは異なるので、冷蔵庫に保存し、早めに飲んでください。</a:t>
            </a:r>
          </a:p>
        </p:txBody>
      </p:sp>
      <p:sp>
        <p:nvSpPr>
          <p:cNvPr id="5" name="テキスト ボックス 4">
            <a:extLst>
              <a:ext uri="{FF2B5EF4-FFF2-40B4-BE49-F238E27FC236}">
                <a16:creationId xmlns:a16="http://schemas.microsoft.com/office/drawing/2014/main" id="{B2136030-B4D5-6892-332F-21F787ACA2BE}"/>
              </a:ext>
            </a:extLst>
          </p:cNvPr>
          <p:cNvSpPr txBox="1"/>
          <p:nvPr/>
        </p:nvSpPr>
        <p:spPr>
          <a:xfrm>
            <a:off x="1571422" y="3896337"/>
            <a:ext cx="7816501" cy="1323439"/>
          </a:xfrm>
          <a:prstGeom prst="rect">
            <a:avLst/>
          </a:prstGeom>
          <a:noFill/>
        </p:spPr>
        <p:txBody>
          <a:bodyPr wrap="square" lIns="91440" tIns="45720" rIns="91440" bIns="45720" anchor="t">
            <a:spAutoFit/>
          </a:bodyPr>
          <a:lstStyle/>
          <a:p>
            <a:pPr marL="171450" indent="-171450" algn="l">
              <a:buSzPct val="150000"/>
              <a:buBlip>
                <a:blip r:embed="rId2">
                  <a:extLst>
                    <a:ext uri="{96DAC541-7B7A-43D3-8B79-37D633B846F1}">
                      <asvg:svgBlip xmlns:asvg="http://schemas.microsoft.com/office/drawing/2016/SVG/main" r:embed="rId3"/>
                    </a:ext>
                  </a:extLst>
                </a:blip>
              </a:buBlip>
              <a:tabLst>
                <a:tab pos="898525" algn="l"/>
              </a:tabLst>
            </a:pPr>
            <a:r>
              <a:rPr lang="ja-JP" altLang="ja-JP" sz="2000" b="1" kern="100">
                <a:effectLst/>
                <a:latin typeface="Meiryo UI"/>
                <a:ea typeface="Meiryo UI"/>
                <a:cs typeface="Times New Roman"/>
              </a:rPr>
              <a:t>目で見る</a:t>
            </a:r>
            <a:r>
              <a:rPr lang="en-US" altLang="ja-JP" sz="2000" b="1" kern="100">
                <a:effectLst/>
                <a:latin typeface="Meiryo UI"/>
                <a:ea typeface="Meiryo UI"/>
                <a:cs typeface="Times New Roman"/>
              </a:rPr>
              <a:t> </a:t>
            </a:r>
            <a:r>
              <a:rPr lang="ja-JP" altLang="en-US" sz="2000" b="1" kern="100">
                <a:effectLst/>
                <a:latin typeface="Meiryo UI"/>
                <a:ea typeface="Meiryo UI"/>
                <a:cs typeface="Times New Roman"/>
              </a:rPr>
              <a:t>　</a:t>
            </a:r>
            <a:r>
              <a:rPr lang="ja-JP" altLang="ja-JP" sz="2000" b="1" kern="100">
                <a:effectLst/>
                <a:latin typeface="Meiryo UI"/>
                <a:ea typeface="Meiryo UI"/>
                <a:cs typeface="Times New Roman"/>
              </a:rPr>
              <a:t>→</a:t>
            </a:r>
            <a:r>
              <a:rPr lang="ja-JP" altLang="en-US" sz="2000" b="1" kern="100">
                <a:effectLst/>
                <a:latin typeface="Meiryo UI"/>
                <a:ea typeface="Meiryo UI"/>
                <a:cs typeface="Times New Roman"/>
              </a:rPr>
              <a:t>　</a:t>
            </a:r>
            <a:r>
              <a:rPr lang="ja-JP" altLang="ja-JP" sz="2000" b="1" kern="100">
                <a:effectLst/>
                <a:latin typeface="Meiryo UI"/>
                <a:ea typeface="Meiryo UI"/>
                <a:cs typeface="Times New Roman"/>
              </a:rPr>
              <a:t>分離したりブツブツができている</a:t>
            </a:r>
            <a:endParaRPr lang="en-US" altLang="ja-JP" sz="2000" b="1" kern="100">
              <a:effectLst/>
              <a:latin typeface="Meiryo UI"/>
              <a:ea typeface="Meiryo UI"/>
              <a:cs typeface="Times New Roman"/>
            </a:endParaRPr>
          </a:p>
          <a:p>
            <a:pPr marL="171450" indent="-171450" algn="l">
              <a:buSzPct val="150000"/>
              <a:buBlip>
                <a:blip r:embed="rId2">
                  <a:extLst>
                    <a:ext uri="{96DAC541-7B7A-43D3-8B79-37D633B846F1}">
                      <asvg:svgBlip xmlns:asvg="http://schemas.microsoft.com/office/drawing/2016/SVG/main" r:embed="rId3"/>
                    </a:ext>
                  </a:extLst>
                </a:blip>
              </a:buBlip>
              <a:tabLst>
                <a:tab pos="898525" algn="l"/>
              </a:tabLst>
            </a:pPr>
            <a:r>
              <a:rPr lang="ja-JP" altLang="ja-JP" sz="2000" b="1" kern="100">
                <a:effectLst/>
                <a:latin typeface="Meiryo UI"/>
                <a:ea typeface="Meiryo UI"/>
                <a:cs typeface="Times New Roman"/>
              </a:rPr>
              <a:t>臭いをかぐ</a:t>
            </a:r>
            <a:r>
              <a:rPr lang="en-US" altLang="ja-JP" sz="2000" b="1" kern="100">
                <a:effectLst/>
                <a:latin typeface="Meiryo UI"/>
                <a:ea typeface="Meiryo UI"/>
                <a:cs typeface="Times New Roman"/>
              </a:rPr>
              <a:t> </a:t>
            </a:r>
            <a:r>
              <a:rPr lang="ja-JP" altLang="ja-JP" sz="2000" b="1" kern="100">
                <a:effectLst/>
                <a:latin typeface="Meiryo UI"/>
                <a:ea typeface="Meiryo UI"/>
                <a:cs typeface="Times New Roman"/>
              </a:rPr>
              <a:t>→</a:t>
            </a:r>
            <a:r>
              <a:rPr lang="ja-JP" altLang="en-US" sz="2000" b="1" kern="100">
                <a:effectLst/>
                <a:latin typeface="Meiryo UI"/>
                <a:ea typeface="Meiryo UI"/>
                <a:cs typeface="Times New Roman"/>
              </a:rPr>
              <a:t>　</a:t>
            </a:r>
            <a:r>
              <a:rPr lang="ja-JP" altLang="ja-JP" sz="2000" b="1" kern="100">
                <a:effectLst/>
                <a:latin typeface="Meiryo UI"/>
                <a:ea typeface="Meiryo UI"/>
                <a:cs typeface="Times New Roman"/>
              </a:rPr>
              <a:t>ふだんと違う臭いがする</a:t>
            </a:r>
            <a:endParaRPr lang="en-US" altLang="ja-JP" sz="2000" b="1" kern="100">
              <a:effectLst/>
              <a:latin typeface="Meiryo UI"/>
              <a:ea typeface="Meiryo UI"/>
              <a:cs typeface="Times New Roman"/>
            </a:endParaRPr>
          </a:p>
          <a:p>
            <a:pPr marL="171450" indent="-171450">
              <a:buSzPct val="150000"/>
              <a:buBlip>
                <a:blip r:embed="rId2">
                  <a:extLst>
                    <a:ext uri="{96DAC541-7B7A-43D3-8B79-37D633B846F1}">
                      <asvg:svgBlip xmlns:asvg="http://schemas.microsoft.com/office/drawing/2016/SVG/main" r:embed="rId3"/>
                    </a:ext>
                  </a:extLst>
                </a:blip>
              </a:buBlip>
              <a:tabLst>
                <a:tab pos="898525" algn="l"/>
              </a:tabLst>
            </a:pPr>
            <a:r>
              <a:rPr lang="ja-JP" altLang="ja-JP" sz="2000" b="1" kern="100">
                <a:effectLst/>
                <a:latin typeface="Meiryo UI"/>
                <a:ea typeface="Meiryo UI"/>
                <a:cs typeface="Times New Roman"/>
              </a:rPr>
              <a:t>味見する</a:t>
            </a:r>
            <a:r>
              <a:rPr lang="ja-JP" altLang="ja-JP" sz="2000" b="1" kern="100">
                <a:latin typeface="Meiryo UI"/>
                <a:ea typeface="Meiryo UI"/>
                <a:cs typeface="Times New Roman"/>
              </a:rPr>
              <a:t>   </a:t>
            </a:r>
            <a:r>
              <a:rPr lang="ja-JP" altLang="ja-JP" sz="2000" b="1" kern="100">
                <a:effectLst/>
                <a:latin typeface="Meiryo UI"/>
                <a:ea typeface="Meiryo UI"/>
                <a:cs typeface="Times New Roman"/>
              </a:rPr>
              <a:t>→</a:t>
            </a:r>
            <a:r>
              <a:rPr lang="ja-JP" altLang="en-US" sz="2000" b="1" kern="100">
                <a:effectLst/>
                <a:latin typeface="Meiryo UI"/>
                <a:ea typeface="Meiryo UI"/>
                <a:cs typeface="Times New Roman"/>
              </a:rPr>
              <a:t>　</a:t>
            </a:r>
            <a:r>
              <a:rPr lang="ja-JP" altLang="ja-JP" sz="2000" b="1" kern="100">
                <a:effectLst/>
                <a:latin typeface="Meiryo UI"/>
                <a:ea typeface="Meiryo UI"/>
                <a:cs typeface="Times New Roman"/>
              </a:rPr>
              <a:t>酸味や苦味がある</a:t>
            </a:r>
            <a:endParaRPr lang="en-US" altLang="ja-JP" sz="2000" b="1" kern="100">
              <a:effectLst/>
              <a:latin typeface="Meiryo UI"/>
              <a:ea typeface="Meiryo UI"/>
              <a:cs typeface="Times New Roman"/>
            </a:endParaRPr>
          </a:p>
          <a:p>
            <a:pPr marL="171450" indent="-171450" algn="l">
              <a:buSzPct val="150000"/>
              <a:buBlip>
                <a:blip r:embed="rId2">
                  <a:extLst>
                    <a:ext uri="{96DAC541-7B7A-43D3-8B79-37D633B846F1}">
                      <asvg:svgBlip xmlns:asvg="http://schemas.microsoft.com/office/drawing/2016/SVG/main" r:embed="rId3"/>
                    </a:ext>
                  </a:extLst>
                </a:blip>
              </a:buBlip>
              <a:tabLst>
                <a:tab pos="898525" algn="l"/>
              </a:tabLst>
            </a:pPr>
            <a:r>
              <a:rPr lang="ja-JP" altLang="ja-JP" sz="2000" b="1" kern="100">
                <a:effectLst/>
                <a:latin typeface="Meiryo UI"/>
                <a:ea typeface="Meiryo UI"/>
                <a:cs typeface="Times New Roman"/>
              </a:rPr>
              <a:t>沸騰させる</a:t>
            </a:r>
            <a:r>
              <a:rPr lang="en-US" altLang="ja-JP" sz="2000" b="1" kern="100">
                <a:effectLst/>
                <a:latin typeface="Meiryo UI"/>
                <a:ea typeface="Meiryo UI"/>
                <a:cs typeface="Times New Roman"/>
              </a:rPr>
              <a:t> </a:t>
            </a:r>
            <a:r>
              <a:rPr lang="ja-JP" altLang="ja-JP" sz="2000" b="1" kern="100">
                <a:effectLst/>
                <a:latin typeface="Meiryo UI"/>
                <a:ea typeface="Meiryo UI"/>
                <a:cs typeface="Times New Roman"/>
              </a:rPr>
              <a:t>→</a:t>
            </a:r>
            <a:r>
              <a:rPr lang="ja-JP" altLang="en-US" sz="2000" b="1" kern="100">
                <a:effectLst/>
                <a:latin typeface="Meiryo UI"/>
                <a:ea typeface="Meiryo UI"/>
                <a:cs typeface="Times New Roman"/>
              </a:rPr>
              <a:t>　</a:t>
            </a:r>
            <a:r>
              <a:rPr lang="ja-JP" altLang="ja-JP" sz="2000" b="1" kern="100">
                <a:effectLst/>
                <a:latin typeface="Meiryo UI"/>
                <a:ea typeface="Meiryo UI"/>
                <a:cs typeface="Times New Roman"/>
              </a:rPr>
              <a:t>豆腐のように固まったり分離してくる</a:t>
            </a:r>
          </a:p>
        </p:txBody>
      </p:sp>
      <p:sp>
        <p:nvSpPr>
          <p:cNvPr id="8" name="テキスト ボックス 7">
            <a:extLst>
              <a:ext uri="{FF2B5EF4-FFF2-40B4-BE49-F238E27FC236}">
                <a16:creationId xmlns:a16="http://schemas.microsoft.com/office/drawing/2014/main" id="{119ACC82-9C89-3598-B7AB-F5DA33872C4F}"/>
              </a:ext>
            </a:extLst>
          </p:cNvPr>
          <p:cNvSpPr txBox="1"/>
          <p:nvPr/>
        </p:nvSpPr>
        <p:spPr>
          <a:xfrm>
            <a:off x="1112426" y="3375508"/>
            <a:ext cx="6745182" cy="400110"/>
          </a:xfrm>
          <a:prstGeom prst="rect">
            <a:avLst/>
          </a:prstGeom>
          <a:noFill/>
        </p:spPr>
        <p:txBody>
          <a:bodyPr wrap="square" lIns="91440" tIns="45720" rIns="91440" bIns="45720" anchor="t">
            <a:spAutoFit/>
          </a:bodyPr>
          <a:lstStyle/>
          <a:p>
            <a:r>
              <a:rPr lang="ja-JP" altLang="en-US" sz="1600" b="1" kern="100">
                <a:solidFill>
                  <a:schemeClr val="bg1"/>
                </a:solidFill>
                <a:effectLst/>
                <a:latin typeface="游明朝"/>
                <a:ea typeface="Meiryo UI"/>
                <a:cs typeface="Times New Roman"/>
              </a:rPr>
              <a:t>　</a:t>
            </a:r>
            <a:r>
              <a:rPr lang="ja-JP" sz="2000" b="1" kern="100">
                <a:solidFill>
                  <a:srgbClr val="559755"/>
                </a:solidFill>
                <a:latin typeface="Meiryo UI"/>
                <a:ea typeface="Meiryo UI"/>
                <a:cs typeface="Times New Roman"/>
              </a:rPr>
              <a:t>（参考）</a:t>
            </a:r>
            <a:r>
              <a:rPr lang="ja-JP" altLang="en-US" sz="2000" b="1" kern="100">
                <a:solidFill>
                  <a:srgbClr val="559755"/>
                </a:solidFill>
                <a:latin typeface="Meiryo UI"/>
                <a:ea typeface="Meiryo UI"/>
                <a:cs typeface="Times New Roman"/>
              </a:rPr>
              <a:t>以下のような場合は飲まずに処分しましょう。</a:t>
            </a:r>
            <a:endParaRPr lang="ja-JP" sz="2000">
              <a:solidFill>
                <a:srgbClr val="559755"/>
              </a:solidFill>
            </a:endParaRPr>
          </a:p>
        </p:txBody>
      </p:sp>
      <p:sp>
        <p:nvSpPr>
          <p:cNvPr id="10" name="テキスト ボックス 9">
            <a:extLst>
              <a:ext uri="{FF2B5EF4-FFF2-40B4-BE49-F238E27FC236}">
                <a16:creationId xmlns:a16="http://schemas.microsoft.com/office/drawing/2014/main" id="{200B86F6-854F-74F6-119E-7D8322F43D9C}"/>
              </a:ext>
            </a:extLst>
          </p:cNvPr>
          <p:cNvSpPr txBox="1"/>
          <p:nvPr/>
        </p:nvSpPr>
        <p:spPr>
          <a:xfrm>
            <a:off x="2482001" y="5892914"/>
            <a:ext cx="8965790" cy="707886"/>
          </a:xfrm>
          <a:prstGeom prst="rect">
            <a:avLst/>
          </a:prstGeom>
          <a:noFill/>
        </p:spPr>
        <p:txBody>
          <a:bodyPr wrap="square" lIns="91440" tIns="45720" rIns="91440" bIns="45720" rtlCol="0" anchor="t">
            <a:spAutoFit/>
          </a:bodyPr>
          <a:lstStyle/>
          <a:p>
            <a:r>
              <a:rPr lang="ja-JP" altLang="ja-JP" sz="2000" b="1">
                <a:effectLst/>
                <a:latin typeface="Meiryo UI"/>
                <a:ea typeface="Meiryo UI"/>
                <a:cs typeface="Times New Roman"/>
              </a:rPr>
              <a:t>賞味期限は「おいしいめやす」で</a:t>
            </a:r>
            <a:r>
              <a:rPr lang="ja-JP" altLang="en-US" sz="2000" b="1">
                <a:latin typeface="Meiryo UI"/>
                <a:ea typeface="Meiryo UI"/>
                <a:cs typeface="Times New Roman"/>
              </a:rPr>
              <a:t>す。</a:t>
            </a:r>
          </a:p>
          <a:p>
            <a:r>
              <a:rPr lang="ja-JP" altLang="en-US" sz="2000" b="1">
                <a:effectLst/>
                <a:latin typeface="Meiryo UI"/>
                <a:ea typeface="Meiryo UI"/>
                <a:cs typeface="Times New Roman"/>
              </a:rPr>
              <a:t>ただ</a:t>
            </a:r>
            <a:r>
              <a:rPr lang="ja-JP" altLang="ja-JP" sz="2000" b="1">
                <a:effectLst/>
                <a:latin typeface="Meiryo UI"/>
                <a:ea typeface="Meiryo UI"/>
                <a:cs typeface="Times New Roman"/>
              </a:rPr>
              <a:t>ちに食べられなくなるものでは</a:t>
            </a:r>
            <a:r>
              <a:rPr lang="ja-JP" altLang="en-US" sz="2000" b="1">
                <a:effectLst/>
                <a:latin typeface="Meiryo UI"/>
                <a:ea typeface="Meiryo UI"/>
                <a:cs typeface="Times New Roman"/>
              </a:rPr>
              <a:t>、ありません。</a:t>
            </a:r>
            <a:endParaRPr lang="ja-JP" altLang="en-US" sz="2000" b="1">
              <a:latin typeface="Meiryo UI"/>
              <a:ea typeface="Meiryo UI"/>
              <a:cs typeface="Times New Roman"/>
            </a:endParaRPr>
          </a:p>
        </p:txBody>
      </p:sp>
      <p:sp>
        <p:nvSpPr>
          <p:cNvPr id="2" name="テキスト ボックス 1"/>
          <p:cNvSpPr txBox="1"/>
          <p:nvPr/>
        </p:nvSpPr>
        <p:spPr>
          <a:xfrm>
            <a:off x="7265398" y="5243454"/>
            <a:ext cx="2438033" cy="276999"/>
          </a:xfrm>
          <a:prstGeom prst="rect">
            <a:avLst/>
          </a:prstGeom>
          <a:noFill/>
        </p:spPr>
        <p:txBody>
          <a:bodyPr wrap="square" lIns="91440" tIns="45720" rIns="91440" bIns="45720" rtlCol="0" anchor="t">
            <a:spAutoFit/>
          </a:bodyPr>
          <a:lstStyle/>
          <a:p>
            <a:r>
              <a:rPr kumimoji="1" lang="ja-JP" altLang="en-US" sz="1200" b="1">
                <a:latin typeface="Meiryo UI"/>
                <a:ea typeface="Meiryo UI"/>
              </a:rPr>
              <a:t>出典：一般社団法人Ｊミルク</a:t>
            </a:r>
            <a:endParaRPr lang="ja-JP" altLang="en-US" sz="1200" b="1">
              <a:latin typeface="Meiryo UI"/>
              <a:ea typeface="Meiryo UI"/>
            </a:endParaRPr>
          </a:p>
        </p:txBody>
      </p:sp>
      <p:sp>
        <p:nvSpPr>
          <p:cNvPr id="13" name="テキスト ボックス 12"/>
          <p:cNvSpPr txBox="1"/>
          <p:nvPr/>
        </p:nvSpPr>
        <p:spPr>
          <a:xfrm>
            <a:off x="856036" y="596607"/>
            <a:ext cx="9565901" cy="1446550"/>
          </a:xfrm>
          <a:prstGeom prst="rect">
            <a:avLst/>
          </a:prstGeom>
          <a:noFill/>
        </p:spPr>
        <p:txBody>
          <a:bodyPr wrap="square" lIns="91440" tIns="45720" rIns="91440" bIns="45720" rtlCol="0" anchor="t">
            <a:spAutoFit/>
          </a:bodyPr>
          <a:lstStyle/>
          <a:p>
            <a:r>
              <a:rPr lang="ja-JP" altLang="en-US" sz="4400" b="1" kern="100">
                <a:solidFill>
                  <a:srgbClr val="559755"/>
                </a:solidFill>
                <a:effectLst/>
                <a:latin typeface="Meiryo UI"/>
                <a:ea typeface="Meiryo UI"/>
                <a:cs typeface="Times New Roman"/>
              </a:rPr>
              <a:t>「賞味期限」が表示されている</a:t>
            </a:r>
            <a:r>
              <a:rPr lang="ja-JP" altLang="ja-JP" sz="4400" b="1" kern="100">
                <a:solidFill>
                  <a:srgbClr val="559755"/>
                </a:solidFill>
                <a:effectLst/>
                <a:latin typeface="Meiryo UI"/>
                <a:ea typeface="Meiryo UI"/>
                <a:cs typeface="Times New Roman"/>
              </a:rPr>
              <a:t>牛乳は</a:t>
            </a:r>
            <a:r>
              <a:rPr lang="ja-JP" altLang="en-US" sz="4400" b="1" kern="100">
                <a:solidFill>
                  <a:srgbClr val="559755"/>
                </a:solidFill>
                <a:effectLst/>
                <a:latin typeface="Meiryo UI"/>
                <a:ea typeface="Meiryo UI"/>
                <a:cs typeface="Times New Roman"/>
              </a:rPr>
              <a:t>、</a:t>
            </a:r>
            <a:endParaRPr lang="en-US" altLang="ja-JP" sz="4400" b="1" kern="100">
              <a:solidFill>
                <a:srgbClr val="559755"/>
              </a:solidFill>
              <a:effectLst/>
              <a:latin typeface="Meiryo UI"/>
              <a:ea typeface="Meiryo UI"/>
              <a:cs typeface="Times New Roman"/>
            </a:endParaRPr>
          </a:p>
          <a:p>
            <a:r>
              <a:rPr lang="ja-JP" altLang="ja-JP" sz="4400" b="1" kern="100">
                <a:solidFill>
                  <a:srgbClr val="559755"/>
                </a:solidFill>
                <a:effectLst/>
                <a:latin typeface="Meiryo UI"/>
                <a:ea typeface="Meiryo UI"/>
                <a:cs typeface="Times New Roman"/>
              </a:rPr>
              <a:t>開封後何日ぐらいで飲みきっていますか？</a:t>
            </a:r>
            <a:endParaRPr lang="ja-JP" altLang="ja-JP" sz="4400" b="1" kern="100">
              <a:effectLst/>
              <a:latin typeface="Meiryo UI"/>
              <a:ea typeface="Meiryo UI"/>
              <a:cs typeface="Times New Roman"/>
            </a:endParaRPr>
          </a:p>
        </p:txBody>
      </p:sp>
      <p:sp>
        <p:nvSpPr>
          <p:cNvPr id="31" name="四角形: 角を丸くする 30">
            <a:extLst>
              <a:ext uri="{FF2B5EF4-FFF2-40B4-BE49-F238E27FC236}">
                <a16:creationId xmlns:a16="http://schemas.microsoft.com/office/drawing/2014/main" id="{8077CF47-8319-7EE5-F24B-37D79A035CE3}"/>
              </a:ext>
            </a:extLst>
          </p:cNvPr>
          <p:cNvSpPr/>
          <p:nvPr/>
        </p:nvSpPr>
        <p:spPr bwMode="auto">
          <a:xfrm>
            <a:off x="1269185" y="3350627"/>
            <a:ext cx="8277487" cy="2284845"/>
          </a:xfrm>
          <a:prstGeom prst="roundRect">
            <a:avLst/>
          </a:prstGeom>
          <a:noFill/>
          <a:ln w="28575" cap="flat" cmpd="sng" algn="ctr">
            <a:solidFill>
              <a:srgbClr val="559755"/>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 name="テキスト ボックス 2">
            <a:extLst>
              <a:ext uri="{FF2B5EF4-FFF2-40B4-BE49-F238E27FC236}">
                <a16:creationId xmlns:a16="http://schemas.microsoft.com/office/drawing/2014/main" id="{4470EDBA-650D-F953-FD1B-7607C746F40E}"/>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
        <p:nvSpPr>
          <p:cNvPr id="12" name="正方形/長方形 11">
            <a:extLst>
              <a:ext uri="{FF2B5EF4-FFF2-40B4-BE49-F238E27FC236}">
                <a16:creationId xmlns:a16="http://schemas.microsoft.com/office/drawing/2014/main" id="{7B4C941C-E6AE-3E18-42C8-5193C6C259FB}"/>
              </a:ext>
            </a:extLst>
          </p:cNvPr>
          <p:cNvSpPr/>
          <p:nvPr/>
        </p:nvSpPr>
        <p:spPr bwMode="auto">
          <a:xfrm>
            <a:off x="1118155" y="5847335"/>
            <a:ext cx="8623671" cy="835976"/>
          </a:xfrm>
          <a:prstGeom prst="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6" name="グループ化 5">
            <a:extLst>
              <a:ext uri="{FF2B5EF4-FFF2-40B4-BE49-F238E27FC236}">
                <a16:creationId xmlns:a16="http://schemas.microsoft.com/office/drawing/2014/main" id="{E015DABB-2329-F9FB-FB8B-21B6753D653A}"/>
              </a:ext>
            </a:extLst>
          </p:cNvPr>
          <p:cNvGrpSpPr/>
          <p:nvPr/>
        </p:nvGrpSpPr>
        <p:grpSpPr>
          <a:xfrm>
            <a:off x="1420813" y="5882386"/>
            <a:ext cx="1553581" cy="718414"/>
            <a:chOff x="1528553" y="6313758"/>
            <a:chExt cx="1553581" cy="718414"/>
          </a:xfrm>
        </p:grpSpPr>
        <p:grpSp>
          <p:nvGrpSpPr>
            <p:cNvPr id="7" name="グループ化 6">
              <a:extLst>
                <a:ext uri="{FF2B5EF4-FFF2-40B4-BE49-F238E27FC236}">
                  <a16:creationId xmlns:a16="http://schemas.microsoft.com/office/drawing/2014/main" id="{2B0D2E85-F9AE-B3F4-16F4-F5A95B4F9C66}"/>
                </a:ext>
              </a:extLst>
            </p:cNvPr>
            <p:cNvGrpSpPr/>
            <p:nvPr/>
          </p:nvGrpSpPr>
          <p:grpSpPr>
            <a:xfrm>
              <a:off x="1528553" y="6376972"/>
              <a:ext cx="654657" cy="655200"/>
              <a:chOff x="1528553" y="6376972"/>
              <a:chExt cx="654657" cy="655200"/>
            </a:xfrm>
          </p:grpSpPr>
          <p:sp>
            <p:nvSpPr>
              <p:cNvPr id="11" name="楕円 10">
                <a:extLst>
                  <a:ext uri="{FF2B5EF4-FFF2-40B4-BE49-F238E27FC236}">
                    <a16:creationId xmlns:a16="http://schemas.microsoft.com/office/drawing/2014/main" id="{C01AE1AD-A476-B9B1-8002-687353291BB1}"/>
                  </a:ext>
                </a:extLst>
              </p:cNvPr>
              <p:cNvSpPr/>
              <p:nvPr/>
            </p:nvSpPr>
            <p:spPr bwMode="auto">
              <a:xfrm>
                <a:off x="1528553" y="6376972"/>
                <a:ext cx="654657" cy="655200"/>
              </a:xfrm>
              <a:prstGeom prst="ellipse">
                <a:avLst/>
              </a:prstGeom>
              <a:solidFill>
                <a:srgbClr val="FFFF00"/>
              </a:solidFill>
              <a:ln w="22225" cap="flat" cmpd="sng" algn="ctr">
                <a:solidFill>
                  <a:srgbClr val="3FC404"/>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16" name="図 15" descr="挿絵 が含まれている画像&#10;&#10;自動的に生成された説明">
                <a:extLst>
                  <a:ext uri="{FF2B5EF4-FFF2-40B4-BE49-F238E27FC236}">
                    <a16:creationId xmlns:a16="http://schemas.microsoft.com/office/drawing/2014/main" id="{DCB07E59-5A5C-5A27-C8DD-F2DA25A1A6C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44715" y="6508634"/>
                <a:ext cx="461106" cy="502067"/>
              </a:xfrm>
              <a:prstGeom prst="rect">
                <a:avLst/>
              </a:prstGeom>
            </p:spPr>
          </p:pic>
        </p:grpSp>
        <p:sp>
          <p:nvSpPr>
            <p:cNvPr id="9" name="テキスト ボックス 8">
              <a:extLst>
                <a:ext uri="{FF2B5EF4-FFF2-40B4-BE49-F238E27FC236}">
                  <a16:creationId xmlns:a16="http://schemas.microsoft.com/office/drawing/2014/main" id="{7A2D55D5-62E1-B076-F75B-443704C00951}"/>
                </a:ext>
              </a:extLst>
            </p:cNvPr>
            <p:cNvSpPr txBox="1"/>
            <p:nvPr/>
          </p:nvSpPr>
          <p:spPr>
            <a:xfrm>
              <a:off x="1713567" y="6313758"/>
              <a:ext cx="1368567" cy="369332"/>
            </a:xfrm>
            <a:prstGeom prst="rect">
              <a:avLst/>
            </a:prstGeom>
            <a:noFill/>
          </p:spPr>
          <p:txBody>
            <a:bodyPr wrap="square" rtlCol="0">
              <a:spAutoFit/>
            </a:bodyPr>
            <a:lstStyle/>
            <a:p>
              <a:r>
                <a:rPr kumimoji="1" lang="en-US" altLang="ja-JP" sz="1800">
                  <a:latin typeface="Gill Sans Nova Cond XBd" panose="020B0604020202020204" pitchFamily="34" charset="0"/>
                </a:rPr>
                <a:t>POINT</a:t>
              </a:r>
              <a:endParaRPr kumimoji="1" lang="ja-JP" altLang="en-US" sz="1800">
                <a:latin typeface="Gill Sans Nova Cond XBd" panose="020B0604020202020204" pitchFamily="34" charset="0"/>
              </a:endParaRPr>
            </a:p>
          </p:txBody>
        </p:sp>
      </p:grpSp>
      <p:pic>
        <p:nvPicPr>
          <p:cNvPr id="14" name="図 13">
            <a:extLst>
              <a:ext uri="{FF2B5EF4-FFF2-40B4-BE49-F238E27FC236}">
                <a16:creationId xmlns:a16="http://schemas.microsoft.com/office/drawing/2014/main" id="{5890D0E3-FA0B-057A-5178-069947903511}"/>
              </a:ext>
            </a:extLst>
          </p:cNvPr>
          <p:cNvPicPr>
            <a:picLocks noChangeAspect="1"/>
          </p:cNvPicPr>
          <p:nvPr/>
        </p:nvPicPr>
        <p:blipFill>
          <a:blip r:embed="rId5"/>
          <a:stretch>
            <a:fillRect/>
          </a:stretch>
        </p:blipFill>
        <p:spPr>
          <a:xfrm>
            <a:off x="7935774" y="3704162"/>
            <a:ext cx="1097280" cy="1325880"/>
          </a:xfrm>
          <a:prstGeom prst="rect">
            <a:avLst/>
          </a:prstGeom>
        </p:spPr>
      </p:pic>
    </p:spTree>
    <p:extLst>
      <p:ext uri="{BB962C8B-B14F-4D97-AF65-F5344CB8AC3E}">
        <p14:creationId xmlns:p14="http://schemas.microsoft.com/office/powerpoint/2010/main" val="335987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四角形: 角を丸くする 4">
            <a:extLst>
              <a:ext uri="{FF2B5EF4-FFF2-40B4-BE49-F238E27FC236}">
                <a16:creationId xmlns:a16="http://schemas.microsoft.com/office/drawing/2014/main" id="{C378E9BC-7425-1F75-33C0-E9BB6639218C}"/>
              </a:ext>
            </a:extLst>
          </p:cNvPr>
          <p:cNvSpPr/>
          <p:nvPr/>
        </p:nvSpPr>
        <p:spPr bwMode="auto">
          <a:xfrm>
            <a:off x="1329001" y="5765446"/>
            <a:ext cx="8470091" cy="630000"/>
          </a:xfrm>
          <a:prstGeom prst="roundRect">
            <a:avLst/>
          </a:prstGeom>
          <a:noFill/>
          <a:ln w="28575" cap="flat" cmpd="sng" algn="ctr">
            <a:solidFill>
              <a:srgbClr val="559755"/>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1" name="テキスト ボックス 10">
            <a:extLst>
              <a:ext uri="{FF2B5EF4-FFF2-40B4-BE49-F238E27FC236}">
                <a16:creationId xmlns:a16="http://schemas.microsoft.com/office/drawing/2014/main" id="{8C6C0275-EDDB-A91B-2E68-12AB89B17FD8}"/>
              </a:ext>
            </a:extLst>
          </p:cNvPr>
          <p:cNvSpPr txBox="1"/>
          <p:nvPr/>
        </p:nvSpPr>
        <p:spPr>
          <a:xfrm>
            <a:off x="757123" y="444728"/>
            <a:ext cx="6580603" cy="779999"/>
          </a:xfrm>
          <a:prstGeom prst="rect">
            <a:avLst/>
          </a:prstGeom>
          <a:noFill/>
        </p:spPr>
        <p:txBody>
          <a:bodyPr wrap="square" lIns="91440" tIns="45720" rIns="91440" bIns="45720" rtlCol="0" anchor="t">
            <a:spAutoFit/>
          </a:bodyPr>
          <a:lstStyle/>
          <a:p>
            <a:r>
              <a:rPr lang="ja-JP" altLang="ja-JP" sz="4400" b="1" kern="100">
                <a:solidFill>
                  <a:srgbClr val="559755"/>
                </a:solidFill>
                <a:effectLst/>
                <a:latin typeface="Meiryo UI"/>
                <a:ea typeface="Meiryo UI"/>
                <a:cs typeface="Times New Roman"/>
              </a:rPr>
              <a:t>調理を工夫してみよう</a:t>
            </a:r>
          </a:p>
        </p:txBody>
      </p:sp>
      <p:sp>
        <p:nvSpPr>
          <p:cNvPr id="23" name="テキスト ボックス 22">
            <a:extLst>
              <a:ext uri="{FF2B5EF4-FFF2-40B4-BE49-F238E27FC236}">
                <a16:creationId xmlns:a16="http://schemas.microsoft.com/office/drawing/2014/main" id="{7FFAE73F-5782-D342-9993-EFA2E2DECBFA}"/>
              </a:ext>
            </a:extLst>
          </p:cNvPr>
          <p:cNvSpPr txBox="1"/>
          <p:nvPr/>
        </p:nvSpPr>
        <p:spPr>
          <a:xfrm>
            <a:off x="1368776" y="1307690"/>
            <a:ext cx="5672908" cy="523220"/>
          </a:xfrm>
          <a:prstGeom prst="rect">
            <a:avLst/>
          </a:prstGeom>
          <a:noFill/>
        </p:spPr>
        <p:txBody>
          <a:bodyPr wrap="square" lIns="91440" tIns="45720" rIns="91440" bIns="45720" rtlCol="0" anchor="t">
            <a:spAutoFit/>
          </a:bodyPr>
          <a:lstStyle/>
          <a:p>
            <a:pPr algn="l"/>
            <a:r>
              <a:rPr lang="ja-JP" altLang="ja-JP" sz="2800" b="1" kern="100">
                <a:effectLst/>
                <a:latin typeface="Meiryo UI"/>
                <a:ea typeface="Meiryo UI"/>
                <a:cs typeface="Times New Roman"/>
              </a:rPr>
              <a:t>野菜をムダなく使ってみる</a:t>
            </a:r>
          </a:p>
        </p:txBody>
      </p:sp>
      <p:sp>
        <p:nvSpPr>
          <p:cNvPr id="7" name="テキスト ボックス 6">
            <a:extLst>
              <a:ext uri="{FF2B5EF4-FFF2-40B4-BE49-F238E27FC236}">
                <a16:creationId xmlns:a16="http://schemas.microsoft.com/office/drawing/2014/main" id="{F352A33E-F88C-8DB4-10B9-B455B576F9DC}"/>
              </a:ext>
            </a:extLst>
          </p:cNvPr>
          <p:cNvSpPr txBox="1"/>
          <p:nvPr/>
        </p:nvSpPr>
        <p:spPr>
          <a:xfrm>
            <a:off x="1454308" y="1889204"/>
            <a:ext cx="8310168" cy="729798"/>
          </a:xfrm>
          <a:prstGeom prst="rect">
            <a:avLst/>
          </a:prstGeom>
          <a:noFill/>
        </p:spPr>
        <p:txBody>
          <a:bodyPr wrap="square">
            <a:spAutoFit/>
          </a:bodyPr>
          <a:lstStyle/>
          <a:p>
            <a:pPr algn="l"/>
            <a:r>
              <a:rPr lang="ja-JP" altLang="ja-JP" sz="2000" b="1" kern="100">
                <a:effectLst/>
                <a:latin typeface="Meiryo UI" panose="020B0604030504040204" pitchFamily="50" charset="-128"/>
                <a:ea typeface="Meiryo UI" panose="020B0604030504040204" pitchFamily="50" charset="-128"/>
                <a:cs typeface="Times New Roman" panose="02020603050405020304" pitchFamily="18" charset="0"/>
              </a:rPr>
              <a:t>普段捨ててしまいがちな野菜の部位には食べられるものもありますので、特徴を知り、ムダなく使いましょう。</a:t>
            </a:r>
          </a:p>
        </p:txBody>
      </p:sp>
      <p:sp>
        <p:nvSpPr>
          <p:cNvPr id="5" name="四角形: 角を丸くする 4">
            <a:extLst>
              <a:ext uri="{FF2B5EF4-FFF2-40B4-BE49-F238E27FC236}">
                <a16:creationId xmlns:a16="http://schemas.microsoft.com/office/drawing/2014/main" id="{AD756308-224E-34D6-64CE-B4DEE6AD6447}"/>
              </a:ext>
            </a:extLst>
          </p:cNvPr>
          <p:cNvSpPr/>
          <p:nvPr/>
        </p:nvSpPr>
        <p:spPr bwMode="auto">
          <a:xfrm>
            <a:off x="1339416" y="2703226"/>
            <a:ext cx="8470091" cy="630000"/>
          </a:xfrm>
          <a:prstGeom prst="roundRect">
            <a:avLst/>
          </a:prstGeom>
          <a:noFill/>
          <a:ln w="28575" cap="flat" cmpd="sng" algn="ctr">
            <a:solidFill>
              <a:srgbClr val="559755"/>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3" name="テキスト ボックス 12">
            <a:extLst>
              <a:ext uri="{FF2B5EF4-FFF2-40B4-BE49-F238E27FC236}">
                <a16:creationId xmlns:a16="http://schemas.microsoft.com/office/drawing/2014/main" id="{AA506E3A-100D-DFBD-BDF2-9409E8BFCF87}"/>
              </a:ext>
            </a:extLst>
          </p:cNvPr>
          <p:cNvSpPr txBox="1"/>
          <p:nvPr/>
        </p:nvSpPr>
        <p:spPr>
          <a:xfrm>
            <a:off x="5947995" y="3040100"/>
            <a:ext cx="4003647" cy="230832"/>
          </a:xfrm>
          <a:prstGeom prst="rect">
            <a:avLst/>
          </a:prstGeom>
          <a:noFill/>
        </p:spPr>
        <p:txBody>
          <a:bodyPr wrap="square" lIns="91440" tIns="45720" rIns="91440" bIns="45720" anchor="ctr">
            <a:spAutoFit/>
          </a:bodyPr>
          <a:lstStyle/>
          <a:p>
            <a:pPr>
              <a:spcAft>
                <a:spcPts val="400"/>
              </a:spcAft>
            </a:pPr>
            <a:r>
              <a:rPr lang="ja-JP" altLang="ja-JP" sz="900" b="1" kern="100">
                <a:effectLst/>
                <a:latin typeface="Meiryo UI"/>
                <a:ea typeface="Meiryo UI"/>
                <a:cs typeface="Times New Roman"/>
              </a:rPr>
              <a:t>だいこん</a:t>
            </a:r>
            <a:r>
              <a:rPr lang="ja-JP" altLang="en-US" sz="900" b="1" kern="100">
                <a:effectLst/>
                <a:latin typeface="Meiryo UI"/>
                <a:ea typeface="Meiryo UI"/>
                <a:cs typeface="Times New Roman"/>
              </a:rPr>
              <a:t>　　　　　　　　　　　　　　　　　　</a:t>
            </a:r>
            <a:r>
              <a:rPr lang="ja-JP" altLang="ja-JP" sz="900" b="1" kern="100">
                <a:effectLst/>
                <a:latin typeface="Meiryo UI"/>
                <a:ea typeface="Meiryo UI"/>
                <a:cs typeface="Times New Roman"/>
              </a:rPr>
              <a:t>かぼちゃ</a:t>
            </a:r>
            <a:r>
              <a:rPr lang="en-US" altLang="ja-JP" sz="900" b="1" kern="100">
                <a:effectLst/>
                <a:latin typeface="Meiryo UI"/>
                <a:ea typeface="Meiryo UI"/>
                <a:cs typeface="Times New Roman"/>
              </a:rPr>
              <a:t> </a:t>
            </a:r>
            <a:r>
              <a:rPr lang="ja-JP" altLang="en-US" sz="900" b="1" kern="100">
                <a:effectLst/>
                <a:latin typeface="Meiryo UI"/>
                <a:ea typeface="Meiryo UI"/>
                <a:cs typeface="Times New Roman"/>
              </a:rPr>
              <a:t>　　　　　　　　　　　　　　</a:t>
            </a:r>
            <a:r>
              <a:rPr lang="ja-JP" altLang="en-US" sz="900" b="1" kern="100">
                <a:latin typeface="Meiryo UI"/>
                <a:ea typeface="Meiryo UI"/>
                <a:cs typeface="Times New Roman"/>
              </a:rPr>
              <a:t>りんご</a:t>
            </a:r>
            <a:endParaRPr lang="en-US" altLang="ja-JP" sz="900" b="1" u="sng" kern="100">
              <a:effectLst/>
              <a:latin typeface="Meiryo UI"/>
              <a:ea typeface="Meiryo UI"/>
              <a:cs typeface="Times New Roman"/>
            </a:endParaRPr>
          </a:p>
        </p:txBody>
      </p:sp>
      <p:sp>
        <p:nvSpPr>
          <p:cNvPr id="17" name="テキスト ボックス 16">
            <a:extLst>
              <a:ext uri="{FF2B5EF4-FFF2-40B4-BE49-F238E27FC236}">
                <a16:creationId xmlns:a16="http://schemas.microsoft.com/office/drawing/2014/main" id="{AF76A5AC-C928-5530-09DC-A751EA45742E}"/>
              </a:ext>
            </a:extLst>
          </p:cNvPr>
          <p:cNvSpPr txBox="1"/>
          <p:nvPr/>
        </p:nvSpPr>
        <p:spPr>
          <a:xfrm>
            <a:off x="6393290" y="4658737"/>
            <a:ext cx="4781883" cy="230832"/>
          </a:xfrm>
          <a:prstGeom prst="rect">
            <a:avLst/>
          </a:prstGeom>
          <a:noFill/>
        </p:spPr>
        <p:txBody>
          <a:bodyPr wrap="square" lIns="91440" tIns="45720" rIns="91440" bIns="45720" anchor="ctr">
            <a:spAutoFit/>
          </a:bodyPr>
          <a:lstStyle/>
          <a:p>
            <a:pPr>
              <a:spcAft>
                <a:spcPts val="400"/>
              </a:spcAft>
            </a:pPr>
            <a:r>
              <a:rPr lang="ja-JP" altLang="ja-JP" sz="900" b="1" kern="100">
                <a:effectLst/>
                <a:latin typeface="Meiryo UI"/>
                <a:ea typeface="Meiryo UI"/>
                <a:cs typeface="Times New Roman"/>
              </a:rPr>
              <a:t>ほうれんそう</a:t>
            </a:r>
            <a:r>
              <a:rPr lang="ja-JP" altLang="en-US" sz="900" b="1" kern="100">
                <a:effectLst/>
                <a:latin typeface="Meiryo UI"/>
                <a:ea typeface="Meiryo UI"/>
                <a:cs typeface="Times New Roman"/>
              </a:rPr>
              <a:t>　　　　　　　　　　 ちんげんさい　　　　　　　　　　</a:t>
            </a:r>
            <a:r>
              <a:rPr lang="ja-JP" altLang="en-US" sz="900" b="1" kern="100">
                <a:latin typeface="Meiryo UI"/>
                <a:ea typeface="Meiryo UI"/>
                <a:cs typeface="Times New Roman"/>
              </a:rPr>
              <a:t>みずな</a:t>
            </a:r>
            <a:endParaRPr lang="en-US" altLang="ja-JP" sz="900" b="1" kern="100">
              <a:effectLst/>
              <a:latin typeface="Meiryo UI"/>
              <a:ea typeface="Meiryo UI"/>
              <a:cs typeface="Times New Roman"/>
            </a:endParaRPr>
          </a:p>
        </p:txBody>
      </p:sp>
      <p:sp>
        <p:nvSpPr>
          <p:cNvPr id="19" name="テキスト ボックス 18">
            <a:extLst>
              <a:ext uri="{FF2B5EF4-FFF2-40B4-BE49-F238E27FC236}">
                <a16:creationId xmlns:a16="http://schemas.microsoft.com/office/drawing/2014/main" id="{13C596EA-322F-489C-BC0E-9BEE2B060BBF}"/>
              </a:ext>
            </a:extLst>
          </p:cNvPr>
          <p:cNvSpPr txBox="1"/>
          <p:nvPr/>
        </p:nvSpPr>
        <p:spPr>
          <a:xfrm>
            <a:off x="5609392" y="5384986"/>
            <a:ext cx="3906102" cy="230832"/>
          </a:xfrm>
          <a:prstGeom prst="rect">
            <a:avLst/>
          </a:prstGeom>
          <a:noFill/>
        </p:spPr>
        <p:txBody>
          <a:bodyPr wrap="square" lIns="91440" tIns="45720" rIns="91440" bIns="45720" anchor="ctr">
            <a:spAutoFit/>
          </a:bodyPr>
          <a:lstStyle/>
          <a:p>
            <a:pPr>
              <a:spcAft>
                <a:spcPts val="400"/>
              </a:spcAft>
            </a:pPr>
            <a:r>
              <a:rPr lang="ja-JP" altLang="ja-JP" sz="900" b="1" kern="100">
                <a:effectLst/>
                <a:latin typeface="Meiryo UI"/>
                <a:ea typeface="Meiryo UI"/>
                <a:cs typeface="Times New Roman"/>
              </a:rPr>
              <a:t>ブロッコリー</a:t>
            </a:r>
            <a:r>
              <a:rPr lang="ja-JP" altLang="en-US" sz="900" b="1" kern="100">
                <a:latin typeface="Meiryo UI"/>
                <a:ea typeface="Meiryo UI"/>
                <a:cs typeface="Times New Roman"/>
              </a:rPr>
              <a:t>　　　　　　　　　　　　　　　  </a:t>
            </a:r>
            <a:r>
              <a:rPr lang="ja-JP" altLang="en-US" sz="900" b="1" kern="100">
                <a:effectLst/>
                <a:latin typeface="Meiryo UI"/>
                <a:ea typeface="Meiryo UI"/>
                <a:cs typeface="Times New Roman"/>
              </a:rPr>
              <a:t>キャベツ 　　　　　　　　  　　　</a:t>
            </a:r>
            <a:r>
              <a:rPr lang="ja-JP" altLang="en-US" sz="900" b="1" kern="100">
                <a:latin typeface="Meiryo UI"/>
                <a:ea typeface="Meiryo UI"/>
                <a:cs typeface="Times New Roman"/>
              </a:rPr>
              <a:t>カリフラワー</a:t>
            </a:r>
            <a:endParaRPr lang="en-US" altLang="ja-JP" sz="900" b="1" kern="100">
              <a:effectLst/>
              <a:latin typeface="Meiryo UI"/>
              <a:ea typeface="Meiryo UI"/>
              <a:cs typeface="Times New Roman"/>
            </a:endParaRPr>
          </a:p>
        </p:txBody>
      </p:sp>
      <p:sp>
        <p:nvSpPr>
          <p:cNvPr id="21" name="テキスト ボックス 20">
            <a:extLst>
              <a:ext uri="{FF2B5EF4-FFF2-40B4-BE49-F238E27FC236}">
                <a16:creationId xmlns:a16="http://schemas.microsoft.com/office/drawing/2014/main" id="{F38F7F5C-4639-F65B-F7E1-66C05874CE33}"/>
              </a:ext>
            </a:extLst>
          </p:cNvPr>
          <p:cNvSpPr txBox="1"/>
          <p:nvPr/>
        </p:nvSpPr>
        <p:spPr>
          <a:xfrm>
            <a:off x="1450081" y="3599018"/>
            <a:ext cx="2190094" cy="369332"/>
          </a:xfrm>
          <a:prstGeom prst="rect">
            <a:avLst/>
          </a:prstGeom>
          <a:noFill/>
        </p:spPr>
        <p:txBody>
          <a:bodyPr wrap="square" lIns="91440" tIns="45720" rIns="91440" bIns="45720" anchor="ctr">
            <a:spAutoFit/>
          </a:bodyPr>
          <a:lstStyle/>
          <a:p>
            <a:pPr>
              <a:spcAft>
                <a:spcPts val="400"/>
              </a:spcAft>
            </a:pPr>
            <a:r>
              <a:rPr lang="ja-JP" altLang="en-US" sz="1800" b="1" u="sng" kern="100">
                <a:effectLst/>
                <a:latin typeface="Meiryo UI"/>
                <a:ea typeface="Meiryo UI"/>
                <a:cs typeface="Times New Roman"/>
              </a:rPr>
              <a:t>捨てられやすい</a:t>
            </a:r>
            <a:endParaRPr lang="ja-JP" altLang="ja-JP" sz="1800" b="1" u="sng" kern="100">
              <a:effectLst/>
              <a:latin typeface="Meiryo UI"/>
              <a:ea typeface="Meiryo UI"/>
              <a:cs typeface="Times New Roman"/>
            </a:endParaRPr>
          </a:p>
        </p:txBody>
      </p:sp>
      <p:sp>
        <p:nvSpPr>
          <p:cNvPr id="22" name="テキスト ボックス 21">
            <a:extLst>
              <a:ext uri="{FF2B5EF4-FFF2-40B4-BE49-F238E27FC236}">
                <a16:creationId xmlns:a16="http://schemas.microsoft.com/office/drawing/2014/main" id="{AE1F23AB-B630-CFE3-A1BB-8C6C7242E70E}"/>
              </a:ext>
            </a:extLst>
          </p:cNvPr>
          <p:cNvSpPr txBox="1"/>
          <p:nvPr/>
        </p:nvSpPr>
        <p:spPr>
          <a:xfrm>
            <a:off x="6354919" y="6154882"/>
            <a:ext cx="3645964" cy="230832"/>
          </a:xfrm>
          <a:prstGeom prst="rect">
            <a:avLst/>
          </a:prstGeom>
          <a:noFill/>
        </p:spPr>
        <p:txBody>
          <a:bodyPr wrap="square" lIns="91440" tIns="45720" rIns="91440" bIns="45720" anchor="ctr">
            <a:spAutoFit/>
          </a:bodyPr>
          <a:lstStyle/>
          <a:p>
            <a:pPr>
              <a:spcAft>
                <a:spcPts val="400"/>
              </a:spcAft>
            </a:pPr>
            <a:r>
              <a:rPr lang="ja-JP" altLang="ja-JP" sz="900" b="1" kern="100">
                <a:effectLst/>
                <a:latin typeface="Meiryo"/>
                <a:ea typeface="Meiryo"/>
                <a:cs typeface="Times New Roman"/>
              </a:rPr>
              <a:t>ピーマン</a:t>
            </a:r>
            <a:endParaRPr lang="en-US" altLang="ja-JP" sz="900" b="1" kern="100">
              <a:effectLst/>
              <a:latin typeface="Meiryo"/>
              <a:ea typeface="Meiryo"/>
              <a:cs typeface="Times New Roman"/>
            </a:endParaRPr>
          </a:p>
        </p:txBody>
      </p:sp>
      <p:sp>
        <p:nvSpPr>
          <p:cNvPr id="12" name="正方形/長方形 11"/>
          <p:cNvSpPr/>
          <p:nvPr/>
        </p:nvSpPr>
        <p:spPr>
          <a:xfrm>
            <a:off x="1481552" y="2841909"/>
            <a:ext cx="2993102" cy="369332"/>
          </a:xfrm>
          <a:prstGeom prst="rect">
            <a:avLst/>
          </a:prstGeom>
        </p:spPr>
        <p:txBody>
          <a:bodyPr wrap="square" lIns="91440" tIns="45720" rIns="91440" bIns="45720" anchor="ctr">
            <a:spAutoFit/>
          </a:bodyPr>
          <a:lstStyle/>
          <a:p>
            <a:pPr>
              <a:spcAft>
                <a:spcPts val="400"/>
              </a:spcAft>
            </a:pPr>
            <a:r>
              <a:rPr lang="ja-JP" altLang="ja-JP" sz="1800" b="1" u="sng" kern="100">
                <a:latin typeface="Meiryo UI"/>
                <a:ea typeface="Meiryo UI"/>
                <a:cs typeface="Times New Roman"/>
              </a:rPr>
              <a:t>よく洗えば、皮ごと使える</a:t>
            </a:r>
          </a:p>
        </p:txBody>
      </p:sp>
      <p:sp>
        <p:nvSpPr>
          <p:cNvPr id="39" name="テキスト ボックス 38">
            <a:extLst>
              <a:ext uri="{FF2B5EF4-FFF2-40B4-BE49-F238E27FC236}">
                <a16:creationId xmlns:a16="http://schemas.microsoft.com/office/drawing/2014/main" id="{AF76A5AC-C928-5530-09DC-A751EA45742E}"/>
              </a:ext>
            </a:extLst>
          </p:cNvPr>
          <p:cNvSpPr txBox="1"/>
          <p:nvPr/>
        </p:nvSpPr>
        <p:spPr>
          <a:xfrm>
            <a:off x="1459422" y="4261279"/>
            <a:ext cx="3352131" cy="646331"/>
          </a:xfrm>
          <a:prstGeom prst="rect">
            <a:avLst/>
          </a:prstGeom>
          <a:noFill/>
        </p:spPr>
        <p:txBody>
          <a:bodyPr wrap="square" lIns="91440" tIns="45720" rIns="91440" bIns="45720" anchor="ctr">
            <a:spAutoFit/>
          </a:bodyPr>
          <a:lstStyle/>
          <a:p>
            <a:pPr>
              <a:spcAft>
                <a:spcPts val="0"/>
              </a:spcAft>
            </a:pPr>
            <a:r>
              <a:rPr lang="ja-JP" altLang="ja-JP" sz="1800" b="1" u="sng" kern="100">
                <a:effectLst/>
                <a:latin typeface="Meiryo UI"/>
                <a:ea typeface="Meiryo UI"/>
                <a:cs typeface="Times New Roman"/>
              </a:rPr>
              <a:t>根元も、きれいに洗えば</a:t>
            </a:r>
            <a:endParaRPr lang="en-US" altLang="ja-JP" sz="1800" b="1" u="sng" kern="100">
              <a:effectLst/>
              <a:latin typeface="Meiryo UI"/>
              <a:ea typeface="Meiryo UI"/>
              <a:cs typeface="Times New Roman"/>
            </a:endParaRPr>
          </a:p>
          <a:p>
            <a:pPr>
              <a:spcAft>
                <a:spcPts val="0"/>
              </a:spcAft>
            </a:pPr>
            <a:r>
              <a:rPr lang="ja-JP" altLang="ja-JP" sz="1800" b="1" u="sng" kern="100">
                <a:effectLst/>
                <a:latin typeface="Meiryo UI"/>
                <a:ea typeface="Meiryo UI"/>
                <a:cs typeface="Times New Roman"/>
              </a:rPr>
              <a:t>食べられる</a:t>
            </a:r>
          </a:p>
        </p:txBody>
      </p:sp>
      <p:sp>
        <p:nvSpPr>
          <p:cNvPr id="41" name="テキスト ボックス 40">
            <a:extLst>
              <a:ext uri="{FF2B5EF4-FFF2-40B4-BE49-F238E27FC236}">
                <a16:creationId xmlns:a16="http://schemas.microsoft.com/office/drawing/2014/main" id="{13C596EA-322F-489C-BC0E-9BEE2B060BBF}"/>
              </a:ext>
            </a:extLst>
          </p:cNvPr>
          <p:cNvSpPr txBox="1"/>
          <p:nvPr/>
        </p:nvSpPr>
        <p:spPr>
          <a:xfrm>
            <a:off x="1478652" y="5148271"/>
            <a:ext cx="3104945" cy="369332"/>
          </a:xfrm>
          <a:prstGeom prst="rect">
            <a:avLst/>
          </a:prstGeom>
          <a:noFill/>
        </p:spPr>
        <p:txBody>
          <a:bodyPr wrap="square" lIns="91440" tIns="45720" rIns="91440" bIns="45720" anchor="ctr">
            <a:spAutoFit/>
          </a:bodyPr>
          <a:lstStyle/>
          <a:p>
            <a:pPr>
              <a:spcAft>
                <a:spcPts val="400"/>
              </a:spcAft>
            </a:pPr>
            <a:r>
              <a:rPr lang="ja-JP" altLang="ja-JP" sz="1800" b="1" u="sng" kern="100">
                <a:effectLst/>
                <a:latin typeface="Meiryo UI"/>
                <a:ea typeface="Meiryo UI"/>
                <a:cs typeface="Times New Roman"/>
              </a:rPr>
              <a:t>茎の部分も食べ</a:t>
            </a:r>
            <a:r>
              <a:rPr lang="ja-JP" altLang="en-US" sz="1800" b="1" u="sng" kern="100">
                <a:effectLst/>
                <a:latin typeface="Meiryo UI"/>
                <a:ea typeface="Meiryo UI"/>
                <a:cs typeface="Times New Roman"/>
              </a:rPr>
              <a:t>られる</a:t>
            </a:r>
            <a:endParaRPr lang="ja-JP" altLang="ja-JP" sz="1800" b="1" u="sng" kern="100">
              <a:effectLst/>
              <a:latin typeface="Meiryo UI"/>
              <a:ea typeface="Meiryo UI"/>
              <a:cs typeface="Times New Roman"/>
            </a:endParaRPr>
          </a:p>
        </p:txBody>
      </p:sp>
      <p:sp>
        <p:nvSpPr>
          <p:cNvPr id="44" name="テキスト ボックス 43">
            <a:extLst>
              <a:ext uri="{FF2B5EF4-FFF2-40B4-BE49-F238E27FC236}">
                <a16:creationId xmlns:a16="http://schemas.microsoft.com/office/drawing/2014/main" id="{AE1F23AB-B630-CFE3-A1BB-8C6C7242E70E}"/>
              </a:ext>
            </a:extLst>
          </p:cNvPr>
          <p:cNvSpPr txBox="1"/>
          <p:nvPr/>
        </p:nvSpPr>
        <p:spPr>
          <a:xfrm>
            <a:off x="1450578" y="5882103"/>
            <a:ext cx="3122321" cy="369332"/>
          </a:xfrm>
          <a:prstGeom prst="rect">
            <a:avLst/>
          </a:prstGeom>
          <a:noFill/>
        </p:spPr>
        <p:txBody>
          <a:bodyPr wrap="square" lIns="91440" tIns="45720" rIns="91440" bIns="45720" anchor="ctr">
            <a:spAutoFit/>
          </a:bodyPr>
          <a:lstStyle/>
          <a:p>
            <a:pPr>
              <a:spcAft>
                <a:spcPts val="400"/>
              </a:spcAft>
            </a:pPr>
            <a:r>
              <a:rPr lang="ja-JP" altLang="ja-JP" sz="1800" b="1" u="sng" kern="100">
                <a:effectLst/>
                <a:latin typeface="Meiryo UI"/>
                <a:ea typeface="Meiryo UI"/>
                <a:cs typeface="Times New Roman"/>
              </a:rPr>
              <a:t>種もそのまま食べられる</a:t>
            </a:r>
          </a:p>
        </p:txBody>
      </p:sp>
      <p:sp>
        <p:nvSpPr>
          <p:cNvPr id="20" name="正方形/長方形 19"/>
          <p:cNvSpPr/>
          <p:nvPr/>
        </p:nvSpPr>
        <p:spPr>
          <a:xfrm>
            <a:off x="2405098" y="6668916"/>
            <a:ext cx="7397502" cy="646331"/>
          </a:xfrm>
          <a:prstGeom prst="rect">
            <a:avLst/>
          </a:prstGeom>
        </p:spPr>
        <p:txBody>
          <a:bodyPr wrap="square" lIns="91440" tIns="45720" rIns="91440" bIns="45720" anchor="t">
            <a:spAutoFit/>
          </a:bodyPr>
          <a:lstStyle/>
          <a:p>
            <a:r>
              <a:rPr lang="ja-JP" sz="1800" b="1" kern="100">
                <a:latin typeface="Meiryo UI"/>
                <a:ea typeface="Meiryo UI"/>
                <a:cs typeface="Times New Roman"/>
              </a:rPr>
              <a:t>じゃがいも</a:t>
            </a:r>
            <a:r>
              <a:rPr lang="ja-JP" altLang="en-US" sz="1800" b="1" kern="100">
                <a:latin typeface="Meiryo UI"/>
                <a:ea typeface="Meiryo UI"/>
                <a:cs typeface="Times New Roman"/>
              </a:rPr>
              <a:t>を調理する場合は、皮はできるだけむくこと、</a:t>
            </a:r>
            <a:r>
              <a:rPr lang="ja-JP" sz="1800" b="1" kern="100">
                <a:latin typeface="Meiryo UI"/>
                <a:ea typeface="Meiryo UI"/>
                <a:cs typeface="Times New Roman"/>
              </a:rPr>
              <a:t>芽</a:t>
            </a:r>
            <a:r>
              <a:rPr lang="ja-JP" altLang="en-US" sz="1800" b="1" kern="100">
                <a:latin typeface="Meiryo UI"/>
                <a:ea typeface="Meiryo UI"/>
                <a:cs typeface="Times New Roman"/>
              </a:rPr>
              <a:t>とその</a:t>
            </a:r>
            <a:r>
              <a:rPr lang="ja-JP" sz="1800" b="1" kern="100">
                <a:latin typeface="Meiryo UI"/>
                <a:ea typeface="Meiryo UI"/>
                <a:cs typeface="Times New Roman"/>
              </a:rPr>
              <a:t>周辺</a:t>
            </a:r>
            <a:r>
              <a:rPr lang="ja-JP" altLang="en-US" sz="1800" b="1" kern="100">
                <a:latin typeface="Meiryo UI"/>
                <a:ea typeface="Meiryo UI"/>
                <a:cs typeface="Times New Roman"/>
              </a:rPr>
              <a:t>や</a:t>
            </a:r>
            <a:endParaRPr lang="en-US" altLang="ja-JP" sz="1800" b="1" kern="100">
              <a:latin typeface="Meiryo UI"/>
              <a:ea typeface="Meiryo UI"/>
              <a:cs typeface="Times New Roman"/>
            </a:endParaRPr>
          </a:p>
          <a:p>
            <a:r>
              <a:rPr lang="ja-JP" sz="1800" b="1" kern="100">
                <a:latin typeface="Meiryo UI"/>
                <a:ea typeface="Meiryo UI"/>
                <a:cs typeface="Times New Roman"/>
              </a:rPr>
              <a:t>緑色の部分をしっかり取り除く</a:t>
            </a:r>
            <a:r>
              <a:rPr lang="ja-JP" altLang="en-US" sz="1800" b="1" kern="100">
                <a:latin typeface="Meiryo UI"/>
                <a:ea typeface="Meiryo UI"/>
                <a:cs typeface="Times New Roman"/>
              </a:rPr>
              <a:t>ことで、食中毒を予防することができます。</a:t>
            </a:r>
            <a:endParaRPr lang="en-US" altLang="ja-JP" sz="1800" b="1" kern="100">
              <a:latin typeface="Meiryo UI"/>
              <a:ea typeface="Meiryo UI"/>
              <a:cs typeface="Times New Roman"/>
            </a:endParaRPr>
          </a:p>
        </p:txBody>
      </p:sp>
      <p:pic>
        <p:nvPicPr>
          <p:cNvPr id="9" name="図 8" descr="花の絵&#10;&#10;中程度の精度で自動的に生成された説明">
            <a:extLst>
              <a:ext uri="{FF2B5EF4-FFF2-40B4-BE49-F238E27FC236}">
                <a16:creationId xmlns:a16="http://schemas.microsoft.com/office/drawing/2014/main" id="{A88110B0-776C-D733-4226-1ACCA196C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00000">
            <a:off x="5739020" y="4217932"/>
            <a:ext cx="765739" cy="797378"/>
          </a:xfrm>
          <a:prstGeom prst="rect">
            <a:avLst/>
          </a:prstGeom>
        </p:spPr>
      </p:pic>
      <p:pic>
        <p:nvPicPr>
          <p:cNvPr id="14" name="図 13" descr="木, 花 が含まれている画像&#10;&#10;自動的に生成された説明">
            <a:extLst>
              <a:ext uri="{FF2B5EF4-FFF2-40B4-BE49-F238E27FC236}">
                <a16:creationId xmlns:a16="http://schemas.microsoft.com/office/drawing/2014/main" id="{D37589EF-7A3F-2FA7-CD85-FB65321AF3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77161">
            <a:off x="4997499" y="4965997"/>
            <a:ext cx="687123" cy="687123"/>
          </a:xfrm>
          <a:prstGeom prst="rect">
            <a:avLst/>
          </a:prstGeom>
        </p:spPr>
      </p:pic>
      <p:pic>
        <p:nvPicPr>
          <p:cNvPr id="30" name="図 29" descr="ガーデン, サンゴ, 海洋生物, 花 が含まれている画像&#10;&#10;自動的に生成された説明">
            <a:extLst>
              <a:ext uri="{FF2B5EF4-FFF2-40B4-BE49-F238E27FC236}">
                <a16:creationId xmlns:a16="http://schemas.microsoft.com/office/drawing/2014/main" id="{BF41D00E-B0BA-562C-B1E2-9355F43BE2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3443">
            <a:off x="5822274" y="5718719"/>
            <a:ext cx="593281" cy="662864"/>
          </a:xfrm>
          <a:prstGeom prst="rect">
            <a:avLst/>
          </a:prstGeom>
        </p:spPr>
      </p:pic>
      <p:pic>
        <p:nvPicPr>
          <p:cNvPr id="32" name="図 31" descr="クマの人形&#10;&#10;自動的に生成された説明">
            <a:extLst>
              <a:ext uri="{FF2B5EF4-FFF2-40B4-BE49-F238E27FC236}">
                <a16:creationId xmlns:a16="http://schemas.microsoft.com/office/drawing/2014/main" id="{79CF6301-2FD2-2658-7220-D280E02799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3458" y="239906"/>
            <a:ext cx="1164018" cy="1544648"/>
          </a:xfrm>
          <a:prstGeom prst="rect">
            <a:avLst/>
          </a:prstGeom>
        </p:spPr>
      </p:pic>
      <p:sp>
        <p:nvSpPr>
          <p:cNvPr id="4" name="テキスト ボックス 3">
            <a:extLst>
              <a:ext uri="{FF2B5EF4-FFF2-40B4-BE49-F238E27FC236}">
                <a16:creationId xmlns:a16="http://schemas.microsoft.com/office/drawing/2014/main" id="{19400422-AB3F-B099-4BBA-E79C5DB9C79F}"/>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
        <p:nvSpPr>
          <p:cNvPr id="10" name="テキスト ボックス 9">
            <a:extLst>
              <a:ext uri="{FF2B5EF4-FFF2-40B4-BE49-F238E27FC236}">
                <a16:creationId xmlns:a16="http://schemas.microsoft.com/office/drawing/2014/main" id="{FFF5D4D8-CC36-6767-D83C-4B6963240C09}"/>
              </a:ext>
            </a:extLst>
          </p:cNvPr>
          <p:cNvSpPr txBox="1"/>
          <p:nvPr/>
        </p:nvSpPr>
        <p:spPr>
          <a:xfrm>
            <a:off x="785459" y="1210041"/>
            <a:ext cx="536972" cy="677108"/>
          </a:xfrm>
          <a:prstGeom prst="rect">
            <a:avLst/>
          </a:prstGeom>
          <a:noFill/>
        </p:spPr>
        <p:txBody>
          <a:bodyPr wrap="square" lIns="91440" tIns="45720" rIns="91440" bIns="45720" rtlCol="0" anchor="t">
            <a:spAutoFit/>
          </a:bodyPr>
          <a:lstStyle/>
          <a:p>
            <a:r>
              <a:rPr kumimoji="1" lang="en-US" altLang="ja-JP" sz="3800" b="1">
                <a:solidFill>
                  <a:srgbClr val="559755"/>
                </a:solidFill>
                <a:latin typeface="Meiryo UI"/>
                <a:ea typeface="Meiryo"/>
              </a:rPr>
              <a:t>1</a:t>
            </a:r>
            <a:endParaRPr kumimoji="1" lang="ja-JP" altLang="en-US" sz="3800" b="1">
              <a:solidFill>
                <a:srgbClr val="559755"/>
              </a:solidFill>
              <a:latin typeface="Meiryo UI"/>
              <a:ea typeface="Meiryo"/>
            </a:endParaRPr>
          </a:p>
        </p:txBody>
      </p:sp>
      <p:sp>
        <p:nvSpPr>
          <p:cNvPr id="33" name="正方形/長方形 21">
            <a:extLst>
              <a:ext uri="{FF2B5EF4-FFF2-40B4-BE49-F238E27FC236}">
                <a16:creationId xmlns:a16="http://schemas.microsoft.com/office/drawing/2014/main" id="{1C3403EB-A57F-3EE8-0759-7EA35E9A6A1E}"/>
              </a:ext>
            </a:extLst>
          </p:cNvPr>
          <p:cNvSpPr/>
          <p:nvPr/>
        </p:nvSpPr>
        <p:spPr bwMode="auto">
          <a:xfrm>
            <a:off x="1316329" y="6544056"/>
            <a:ext cx="8472709" cy="868845"/>
          </a:xfrm>
          <a:prstGeom prst="rect">
            <a:avLst/>
          </a:prstGeom>
          <a:noFill/>
          <a:ln w="28575"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0" name="四角形: 角を丸くする 4">
            <a:extLst>
              <a:ext uri="{FF2B5EF4-FFF2-40B4-BE49-F238E27FC236}">
                <a16:creationId xmlns:a16="http://schemas.microsoft.com/office/drawing/2014/main" id="{0FFAFADB-FDFD-D11C-7262-6FF3564D3902}"/>
              </a:ext>
            </a:extLst>
          </p:cNvPr>
          <p:cNvSpPr/>
          <p:nvPr/>
        </p:nvSpPr>
        <p:spPr bwMode="auto">
          <a:xfrm>
            <a:off x="1339769" y="4254781"/>
            <a:ext cx="8470091" cy="630000"/>
          </a:xfrm>
          <a:prstGeom prst="roundRect">
            <a:avLst/>
          </a:prstGeom>
          <a:noFill/>
          <a:ln w="28575" cap="flat" cmpd="sng" algn="ctr">
            <a:solidFill>
              <a:srgbClr val="559755"/>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2" name="四角形: 角を丸くする 4">
            <a:extLst>
              <a:ext uri="{FF2B5EF4-FFF2-40B4-BE49-F238E27FC236}">
                <a16:creationId xmlns:a16="http://schemas.microsoft.com/office/drawing/2014/main" id="{885F8BEA-F6A6-0105-DC48-4AFFA276A598}"/>
              </a:ext>
            </a:extLst>
          </p:cNvPr>
          <p:cNvSpPr/>
          <p:nvPr/>
        </p:nvSpPr>
        <p:spPr bwMode="auto">
          <a:xfrm>
            <a:off x="1339554" y="5010095"/>
            <a:ext cx="8470091" cy="630000"/>
          </a:xfrm>
          <a:prstGeom prst="roundRect">
            <a:avLst/>
          </a:prstGeom>
          <a:noFill/>
          <a:ln w="28575" cap="flat" cmpd="sng" algn="ctr">
            <a:solidFill>
              <a:srgbClr val="559755"/>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2050" name="Picture 2" descr="ジャガイモの芽のイラスト">
            <a:extLst>
              <a:ext uri="{FF2B5EF4-FFF2-40B4-BE49-F238E27FC236}">
                <a16:creationId xmlns:a16="http://schemas.microsoft.com/office/drawing/2014/main" id="{401B8BF8-BB18-DC04-0AA2-37D10BB267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06370" y="6684755"/>
            <a:ext cx="625237" cy="6252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大きなカボチャのイラスト">
            <a:extLst>
              <a:ext uri="{FF2B5EF4-FFF2-40B4-BE49-F238E27FC236}">
                <a16:creationId xmlns:a16="http://schemas.microsoft.com/office/drawing/2014/main" id="{EA940503-E855-F539-4CF4-2E313AF622D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5862" y="2671274"/>
            <a:ext cx="823259" cy="6977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チンゲンサイのイラスト">
            <a:extLst>
              <a:ext uri="{FF2B5EF4-FFF2-40B4-BE49-F238E27FC236}">
                <a16:creationId xmlns:a16="http://schemas.microsoft.com/office/drawing/2014/main" id="{125862E7-276A-284A-E852-B793B75DF0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537" y="4324806"/>
            <a:ext cx="518649" cy="5576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水菜のイラスト">
            <a:extLst>
              <a:ext uri="{FF2B5EF4-FFF2-40B4-BE49-F238E27FC236}">
                <a16:creationId xmlns:a16="http://schemas.microsoft.com/office/drawing/2014/main" id="{0D2702C0-7660-CFB1-EA89-C6121E620E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961630">
            <a:off x="8668217" y="4285917"/>
            <a:ext cx="627324" cy="6450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カリフラワーのイラスト（野菜）">
            <a:extLst>
              <a:ext uri="{FF2B5EF4-FFF2-40B4-BE49-F238E27FC236}">
                <a16:creationId xmlns:a16="http://schemas.microsoft.com/office/drawing/2014/main" id="{5071CDC0-F41B-6F36-FC74-3210B7457E8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0807" y="5047395"/>
            <a:ext cx="624239" cy="59146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リンゴのイラスト">
            <a:extLst>
              <a:ext uri="{FF2B5EF4-FFF2-40B4-BE49-F238E27FC236}">
                <a16:creationId xmlns:a16="http://schemas.microsoft.com/office/drawing/2014/main" id="{D76511D0-9703-71BD-2ADD-F6C62AA5A15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5078" y="2724754"/>
            <a:ext cx="584527" cy="58452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キャベツのイラスト（野菜）">
            <a:extLst>
              <a:ext uri="{FF2B5EF4-FFF2-40B4-BE49-F238E27FC236}">
                <a16:creationId xmlns:a16="http://schemas.microsoft.com/office/drawing/2014/main" id="{45CB3DA9-21DB-022C-DC06-57320E07E07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67341" y="5008945"/>
            <a:ext cx="647984" cy="64798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大根のイラスト（野菜）">
            <a:extLst>
              <a:ext uri="{FF2B5EF4-FFF2-40B4-BE49-F238E27FC236}">
                <a16:creationId xmlns:a16="http://schemas.microsoft.com/office/drawing/2014/main" id="{6D385230-995A-2DF3-24F1-98912FFDE02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729414">
            <a:off x="5466096" y="2668256"/>
            <a:ext cx="645864" cy="71962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アイコン&#10;&#10;中程度の精度で自動的に生成された説明">
            <a:extLst>
              <a:ext uri="{FF2B5EF4-FFF2-40B4-BE49-F238E27FC236}">
                <a16:creationId xmlns:a16="http://schemas.microsoft.com/office/drawing/2014/main" id="{A3AEE500-37DE-EE73-D7AE-BB342A79D42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610111">
            <a:off x="6858242" y="3531895"/>
            <a:ext cx="847002" cy="598793"/>
          </a:xfrm>
          <a:prstGeom prst="rect">
            <a:avLst/>
          </a:prstGeom>
        </p:spPr>
      </p:pic>
      <p:pic>
        <p:nvPicPr>
          <p:cNvPr id="16" name="図 15" descr="矢印&#10;&#10;中程度の精度で自動的に生成された説明">
            <a:extLst>
              <a:ext uri="{FF2B5EF4-FFF2-40B4-BE49-F238E27FC236}">
                <a16:creationId xmlns:a16="http://schemas.microsoft.com/office/drawing/2014/main" id="{B4105B84-DCD7-224C-D3F9-A98FD6C433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982955">
            <a:off x="8262099" y="3596513"/>
            <a:ext cx="699014" cy="494171"/>
          </a:xfrm>
          <a:prstGeom prst="rect">
            <a:avLst/>
          </a:prstGeom>
        </p:spPr>
      </p:pic>
      <p:pic>
        <p:nvPicPr>
          <p:cNvPr id="24" name="図 23" descr="木 が含まれている画像&#10;&#10;自動的に生成された説明">
            <a:extLst>
              <a:ext uri="{FF2B5EF4-FFF2-40B4-BE49-F238E27FC236}">
                <a16:creationId xmlns:a16="http://schemas.microsoft.com/office/drawing/2014/main" id="{38D5A8D6-078B-D0EA-5511-58CD6BFA7DE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1013092">
            <a:off x="5109817" y="3544044"/>
            <a:ext cx="681637" cy="481887"/>
          </a:xfrm>
          <a:prstGeom prst="rect">
            <a:avLst/>
          </a:prstGeom>
        </p:spPr>
      </p:pic>
      <p:sp>
        <p:nvSpPr>
          <p:cNvPr id="43" name="テキスト ボックス 42">
            <a:extLst>
              <a:ext uri="{FF2B5EF4-FFF2-40B4-BE49-F238E27FC236}">
                <a16:creationId xmlns:a16="http://schemas.microsoft.com/office/drawing/2014/main" id="{F38F7F5C-4639-F65B-F7E1-66C05874CE33}"/>
              </a:ext>
            </a:extLst>
          </p:cNvPr>
          <p:cNvSpPr txBox="1"/>
          <p:nvPr/>
        </p:nvSpPr>
        <p:spPr>
          <a:xfrm>
            <a:off x="5609392" y="3877332"/>
            <a:ext cx="3906102" cy="230832"/>
          </a:xfrm>
          <a:prstGeom prst="rect">
            <a:avLst/>
          </a:prstGeom>
          <a:noFill/>
        </p:spPr>
        <p:txBody>
          <a:bodyPr wrap="square" lIns="91440" tIns="45720" rIns="91440" bIns="45720" anchor="ctr">
            <a:spAutoFit/>
          </a:bodyPr>
          <a:lstStyle/>
          <a:p>
            <a:pPr>
              <a:spcAft>
                <a:spcPts val="400"/>
              </a:spcAft>
            </a:pPr>
            <a:r>
              <a:rPr lang="ja-JP" altLang="ja-JP" sz="900" b="1" kern="100">
                <a:latin typeface="Meiryo UI"/>
                <a:ea typeface="Meiryo UI"/>
                <a:cs typeface="Times New Roman"/>
              </a:rPr>
              <a:t>だいこんの葉</a:t>
            </a:r>
            <a:r>
              <a:rPr lang="ja-JP" altLang="en-US" sz="900" b="1" kern="100">
                <a:latin typeface="Meiryo UI"/>
                <a:ea typeface="Meiryo UI"/>
                <a:cs typeface="Times New Roman"/>
              </a:rPr>
              <a:t>　　　　　　　　　　　　　　　　</a:t>
            </a:r>
            <a:r>
              <a:rPr lang="ja-JP" altLang="ja-JP" sz="900" b="1" kern="100">
                <a:effectLst/>
                <a:latin typeface="Meiryo UI"/>
                <a:ea typeface="Meiryo UI"/>
                <a:cs typeface="Times New Roman"/>
              </a:rPr>
              <a:t>かぶの葉</a:t>
            </a:r>
            <a:r>
              <a:rPr lang="en-US" altLang="ja-JP" sz="900" b="1" kern="100">
                <a:effectLst/>
                <a:latin typeface="Meiryo UI"/>
                <a:ea typeface="Meiryo UI"/>
                <a:cs typeface="Times New Roman"/>
              </a:rPr>
              <a:t> </a:t>
            </a:r>
            <a:r>
              <a:rPr lang="ja-JP" altLang="en-US" sz="900" b="1" kern="100">
                <a:effectLst/>
                <a:latin typeface="Meiryo UI"/>
                <a:ea typeface="Meiryo UI"/>
                <a:cs typeface="Times New Roman"/>
              </a:rPr>
              <a:t>　　　　　　</a:t>
            </a:r>
            <a:r>
              <a:rPr lang="en-US" altLang="ja-JP" sz="900" b="1" kern="100">
                <a:effectLst/>
                <a:latin typeface="Meiryo UI"/>
                <a:ea typeface="Meiryo UI"/>
                <a:cs typeface="Times New Roman"/>
              </a:rPr>
              <a:t> </a:t>
            </a:r>
            <a:r>
              <a:rPr lang="ja-JP" altLang="en-US" sz="900" b="1" kern="100">
                <a:latin typeface="Meiryo UI"/>
                <a:ea typeface="Meiryo UI"/>
                <a:cs typeface="Times New Roman"/>
              </a:rPr>
              <a:t>　　　 にんじん</a:t>
            </a:r>
            <a:r>
              <a:rPr lang="ja-JP" altLang="en-US" sz="900" b="1" kern="100">
                <a:effectLst/>
                <a:latin typeface="Meiryo UI"/>
                <a:ea typeface="Meiryo UI"/>
                <a:cs typeface="Times New Roman"/>
              </a:rPr>
              <a:t>の葉</a:t>
            </a:r>
            <a:endParaRPr lang="en-US" altLang="ja-JP" sz="900" b="1" kern="100">
              <a:effectLst/>
              <a:latin typeface="Meiryo UI"/>
              <a:ea typeface="Meiryo UI"/>
              <a:cs typeface="Times New Roman"/>
            </a:endParaRPr>
          </a:p>
        </p:txBody>
      </p:sp>
      <p:sp>
        <p:nvSpPr>
          <p:cNvPr id="38" name="四角形: 角を丸くする 4">
            <a:extLst>
              <a:ext uri="{FF2B5EF4-FFF2-40B4-BE49-F238E27FC236}">
                <a16:creationId xmlns:a16="http://schemas.microsoft.com/office/drawing/2014/main" id="{1CB663D5-5124-92F6-286E-DCAA7112CB68}"/>
              </a:ext>
            </a:extLst>
          </p:cNvPr>
          <p:cNvSpPr/>
          <p:nvPr/>
        </p:nvSpPr>
        <p:spPr bwMode="auto">
          <a:xfrm>
            <a:off x="1328647" y="3489834"/>
            <a:ext cx="8470091" cy="630000"/>
          </a:xfrm>
          <a:prstGeom prst="roundRect">
            <a:avLst/>
          </a:prstGeom>
          <a:noFill/>
          <a:ln w="28575" cap="flat" cmpd="sng" algn="ctr">
            <a:solidFill>
              <a:srgbClr val="559755"/>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2" name="グループ化 1">
            <a:extLst>
              <a:ext uri="{FF2B5EF4-FFF2-40B4-BE49-F238E27FC236}">
                <a16:creationId xmlns:a16="http://schemas.microsoft.com/office/drawing/2014/main" id="{55FDB649-F6B9-F5E1-EC1C-8DE35BA2F22E}"/>
              </a:ext>
            </a:extLst>
          </p:cNvPr>
          <p:cNvGrpSpPr/>
          <p:nvPr/>
        </p:nvGrpSpPr>
        <p:grpSpPr>
          <a:xfrm>
            <a:off x="1538782" y="6590892"/>
            <a:ext cx="1553581" cy="718414"/>
            <a:chOff x="1528553" y="6313758"/>
            <a:chExt cx="1553581" cy="718414"/>
          </a:xfrm>
        </p:grpSpPr>
        <p:grpSp>
          <p:nvGrpSpPr>
            <p:cNvPr id="3" name="グループ化 2">
              <a:extLst>
                <a:ext uri="{FF2B5EF4-FFF2-40B4-BE49-F238E27FC236}">
                  <a16:creationId xmlns:a16="http://schemas.microsoft.com/office/drawing/2014/main" id="{A9D60BEA-3AAB-FE19-C8F9-E7F5E46AF328}"/>
                </a:ext>
              </a:extLst>
            </p:cNvPr>
            <p:cNvGrpSpPr/>
            <p:nvPr/>
          </p:nvGrpSpPr>
          <p:grpSpPr>
            <a:xfrm>
              <a:off x="1528553" y="6376972"/>
              <a:ext cx="654657" cy="655200"/>
              <a:chOff x="1528553" y="6376972"/>
              <a:chExt cx="654657" cy="655200"/>
            </a:xfrm>
          </p:grpSpPr>
          <p:sp>
            <p:nvSpPr>
              <p:cNvPr id="15" name="楕円 14">
                <a:extLst>
                  <a:ext uri="{FF2B5EF4-FFF2-40B4-BE49-F238E27FC236}">
                    <a16:creationId xmlns:a16="http://schemas.microsoft.com/office/drawing/2014/main" id="{412D857B-0F27-5D8C-BCF1-477FEB900C06}"/>
                  </a:ext>
                </a:extLst>
              </p:cNvPr>
              <p:cNvSpPr/>
              <p:nvPr/>
            </p:nvSpPr>
            <p:spPr bwMode="auto">
              <a:xfrm>
                <a:off x="1528553" y="6376972"/>
                <a:ext cx="654657" cy="655200"/>
              </a:xfrm>
              <a:prstGeom prst="ellipse">
                <a:avLst/>
              </a:prstGeom>
              <a:solidFill>
                <a:srgbClr val="FFFF00"/>
              </a:solidFill>
              <a:ln w="22225" cap="flat" cmpd="sng" algn="ctr">
                <a:solidFill>
                  <a:srgbClr val="3FC404"/>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18" name="図 17" descr="挿絵 が含まれている画像&#10;&#10;自動的に生成された説明">
                <a:extLst>
                  <a:ext uri="{FF2B5EF4-FFF2-40B4-BE49-F238E27FC236}">
                    <a16:creationId xmlns:a16="http://schemas.microsoft.com/office/drawing/2014/main" id="{82A25292-00C9-27E6-88C1-0D54A68E7365}"/>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1644715" y="6508634"/>
                <a:ext cx="461106" cy="502067"/>
              </a:xfrm>
              <a:prstGeom prst="rect">
                <a:avLst/>
              </a:prstGeom>
            </p:spPr>
          </p:pic>
        </p:grpSp>
        <p:sp>
          <p:nvSpPr>
            <p:cNvPr id="6" name="テキスト ボックス 5">
              <a:extLst>
                <a:ext uri="{FF2B5EF4-FFF2-40B4-BE49-F238E27FC236}">
                  <a16:creationId xmlns:a16="http://schemas.microsoft.com/office/drawing/2014/main" id="{5308A455-58E5-3A0D-7E4F-AA5FE50CDB17}"/>
                </a:ext>
              </a:extLst>
            </p:cNvPr>
            <p:cNvSpPr txBox="1"/>
            <p:nvPr/>
          </p:nvSpPr>
          <p:spPr>
            <a:xfrm>
              <a:off x="1713567" y="6313758"/>
              <a:ext cx="1368567" cy="369332"/>
            </a:xfrm>
            <a:prstGeom prst="rect">
              <a:avLst/>
            </a:prstGeom>
            <a:noFill/>
          </p:spPr>
          <p:txBody>
            <a:bodyPr wrap="square" rtlCol="0">
              <a:spAutoFit/>
            </a:bodyPr>
            <a:lstStyle/>
            <a:p>
              <a:r>
                <a:rPr kumimoji="1" lang="en-US" altLang="ja-JP" sz="1800">
                  <a:latin typeface="Gill Sans Nova Cond XBd" panose="020B0604020202020204" pitchFamily="34" charset="0"/>
                </a:rPr>
                <a:t>POINT</a:t>
              </a:r>
              <a:endParaRPr kumimoji="1" lang="ja-JP" altLang="en-US" sz="1800">
                <a:latin typeface="Gill Sans Nova Cond XBd" panose="020B0604020202020204" pitchFamily="34" charset="0"/>
              </a:endParaRPr>
            </a:p>
          </p:txBody>
        </p:sp>
      </p:grpSp>
    </p:spTree>
    <p:extLst>
      <p:ext uri="{BB962C8B-B14F-4D97-AF65-F5344CB8AC3E}">
        <p14:creationId xmlns:p14="http://schemas.microsoft.com/office/powerpoint/2010/main" val="881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2F34AFD7-F736-D0F5-2C2B-476643B39E95}"/>
              </a:ext>
            </a:extLst>
          </p:cNvPr>
          <p:cNvPicPr>
            <a:picLocks noChangeAspect="1"/>
          </p:cNvPicPr>
          <p:nvPr/>
        </p:nvPicPr>
        <p:blipFill>
          <a:blip r:embed="rId3"/>
          <a:stretch>
            <a:fillRect/>
          </a:stretch>
        </p:blipFill>
        <p:spPr>
          <a:xfrm>
            <a:off x="5252074" y="2649874"/>
            <a:ext cx="1844040" cy="1508760"/>
          </a:xfrm>
          <a:prstGeom prst="rect">
            <a:avLst/>
          </a:prstGeom>
        </p:spPr>
      </p:pic>
      <p:sp>
        <p:nvSpPr>
          <p:cNvPr id="3" name="テキスト ボックス 21">
            <a:extLst>
              <a:ext uri="{FF2B5EF4-FFF2-40B4-BE49-F238E27FC236}">
                <a16:creationId xmlns:a16="http://schemas.microsoft.com/office/drawing/2014/main" id="{5B989C80-798E-96B0-6405-2B3F1FD5E5B7}"/>
              </a:ext>
            </a:extLst>
          </p:cNvPr>
          <p:cNvSpPr txBox="1"/>
          <p:nvPr/>
        </p:nvSpPr>
        <p:spPr>
          <a:xfrm>
            <a:off x="1219737" y="1129138"/>
            <a:ext cx="5614889" cy="523220"/>
          </a:xfrm>
          <a:prstGeom prst="rect">
            <a:avLst/>
          </a:prstGeom>
          <a:noFill/>
        </p:spPr>
        <p:txBody>
          <a:bodyPr wrap="square" lIns="91440" tIns="45720" rIns="91440" bIns="45720" anchor="t">
            <a:spAutoFit/>
          </a:bodyPr>
          <a:lstStyle/>
          <a:p>
            <a:pPr algn="l"/>
            <a:r>
              <a:rPr lang="ja-JP" altLang="ja-JP" sz="2800" b="1" kern="100">
                <a:effectLst/>
                <a:latin typeface="Meiryo UI"/>
                <a:ea typeface="Meiryo UI"/>
                <a:cs typeface="Times New Roman"/>
              </a:rPr>
              <a:t>作りすぎない工夫をしよう</a:t>
            </a:r>
          </a:p>
        </p:txBody>
      </p:sp>
      <p:sp>
        <p:nvSpPr>
          <p:cNvPr id="6" name="テキスト ボックス 5">
            <a:extLst>
              <a:ext uri="{FF2B5EF4-FFF2-40B4-BE49-F238E27FC236}">
                <a16:creationId xmlns:a16="http://schemas.microsoft.com/office/drawing/2014/main" id="{899945C3-5BEC-AA1C-43A9-14DF002E7A2B}"/>
              </a:ext>
            </a:extLst>
          </p:cNvPr>
          <p:cNvSpPr txBox="1"/>
          <p:nvPr/>
        </p:nvSpPr>
        <p:spPr>
          <a:xfrm>
            <a:off x="1306052" y="1644061"/>
            <a:ext cx="8539257" cy="707886"/>
          </a:xfrm>
          <a:prstGeom prst="rect">
            <a:avLst/>
          </a:prstGeom>
          <a:noFill/>
        </p:spPr>
        <p:txBody>
          <a:bodyPr wrap="square" lIns="91440" tIns="45720" rIns="91440" bIns="45720" anchor="t">
            <a:spAutoFit/>
          </a:bodyPr>
          <a:lstStyle/>
          <a:p>
            <a:pPr algn="l"/>
            <a:r>
              <a:rPr lang="ja-JP" altLang="ja-JP" sz="2000" b="1" kern="100">
                <a:effectLst/>
                <a:latin typeface="Meiryo"/>
                <a:ea typeface="Meiryo"/>
                <a:cs typeface="Times New Roman"/>
              </a:rPr>
              <a:t>作る量を調整するのが難しいときは、少なめに作り、足りない場合は、 作り置きしておいた備菜などを使うのもよいでしょう。</a:t>
            </a:r>
          </a:p>
        </p:txBody>
      </p:sp>
      <p:sp>
        <p:nvSpPr>
          <p:cNvPr id="7" name="テキスト ボックス 6">
            <a:extLst>
              <a:ext uri="{FF2B5EF4-FFF2-40B4-BE49-F238E27FC236}">
                <a16:creationId xmlns:a16="http://schemas.microsoft.com/office/drawing/2014/main" id="{655323BE-D4A1-614D-2C12-D96B52495731}"/>
              </a:ext>
            </a:extLst>
          </p:cNvPr>
          <p:cNvSpPr txBox="1"/>
          <p:nvPr/>
        </p:nvSpPr>
        <p:spPr>
          <a:xfrm>
            <a:off x="1676512" y="2537211"/>
            <a:ext cx="3069524" cy="1412823"/>
          </a:xfrm>
          <a:prstGeom prst="rect">
            <a:avLst/>
          </a:prstGeom>
          <a:noFill/>
        </p:spPr>
        <p:txBody>
          <a:bodyPr wrap="square" lIns="91440" tIns="45720" rIns="91440" bIns="45720" anchor="t">
            <a:spAutoFit/>
          </a:bodyPr>
          <a:lstStyle/>
          <a:p>
            <a:pPr marL="171450" indent="-171450" algn="l">
              <a:lnSpc>
                <a:spcPct val="150000"/>
              </a:lnSpc>
              <a:buFont typeface="Wingdings" panose="05000000000000000000" pitchFamily="2" charset="2"/>
              <a:buChar char="ü"/>
            </a:pPr>
            <a:r>
              <a:rPr lang="ja-JP" altLang="ja-JP" sz="2000" b="1" kern="100">
                <a:effectLst/>
                <a:latin typeface="Meiryo UI"/>
                <a:ea typeface="Meiryo UI"/>
                <a:cs typeface="Times New Roman"/>
              </a:rPr>
              <a:t>家族の予定を把握する</a:t>
            </a:r>
          </a:p>
          <a:p>
            <a:pPr marL="171450" indent="-171450">
              <a:lnSpc>
                <a:spcPct val="150000"/>
              </a:lnSpc>
              <a:buFont typeface="Wingdings" panose="05000000000000000000" pitchFamily="2" charset="2"/>
              <a:buChar char="ü"/>
            </a:pPr>
            <a:r>
              <a:rPr lang="ja-JP" altLang="ja-JP" sz="2000" b="1" kern="100">
                <a:effectLst/>
                <a:latin typeface="Meiryo UI"/>
                <a:ea typeface="Meiryo UI"/>
                <a:cs typeface="Times New Roman"/>
              </a:rPr>
              <a:t>体調を把握する</a:t>
            </a:r>
            <a:r>
              <a:rPr lang="ja-JP" altLang="ja-JP" sz="2000" b="1" kern="100">
                <a:latin typeface="Meiryo UI"/>
                <a:ea typeface="Meiryo UI"/>
                <a:cs typeface="Times New Roman"/>
              </a:rPr>
              <a:t> </a:t>
            </a:r>
            <a:endParaRPr lang="ja-JP" altLang="ja-JP" sz="2000" b="1" kern="100">
              <a:effectLst/>
              <a:latin typeface="Meiryo UI"/>
              <a:ea typeface="Meiryo UI"/>
              <a:cs typeface="Times New Roman" panose="02020603050405020304" pitchFamily="18" charset="0"/>
            </a:endParaRPr>
          </a:p>
          <a:p>
            <a:pPr marL="171450" indent="-171450" algn="l">
              <a:lnSpc>
                <a:spcPct val="150000"/>
              </a:lnSpc>
              <a:buFont typeface="Wingdings" panose="05000000000000000000" pitchFamily="2" charset="2"/>
              <a:buChar char="ü"/>
            </a:pPr>
            <a:r>
              <a:rPr lang="ja-JP" altLang="ja-JP" sz="2000" b="1" kern="100">
                <a:effectLst/>
                <a:latin typeface="Meiryo UI"/>
                <a:ea typeface="Meiryo UI"/>
                <a:cs typeface="Times New Roman"/>
              </a:rPr>
              <a:t>作る量を調整する</a:t>
            </a:r>
          </a:p>
        </p:txBody>
      </p:sp>
      <p:sp>
        <p:nvSpPr>
          <p:cNvPr id="8" name="テキスト ボックス 7">
            <a:extLst>
              <a:ext uri="{FF2B5EF4-FFF2-40B4-BE49-F238E27FC236}">
                <a16:creationId xmlns:a16="http://schemas.microsoft.com/office/drawing/2014/main" id="{A4325EB7-3B09-D472-6552-0709DC8CCCFE}"/>
              </a:ext>
            </a:extLst>
          </p:cNvPr>
          <p:cNvSpPr txBox="1"/>
          <p:nvPr/>
        </p:nvSpPr>
        <p:spPr>
          <a:xfrm>
            <a:off x="7430559" y="2812242"/>
            <a:ext cx="2109225" cy="830997"/>
          </a:xfrm>
          <a:prstGeom prst="rect">
            <a:avLst/>
          </a:prstGeom>
          <a:noFill/>
        </p:spPr>
        <p:txBody>
          <a:bodyPr wrap="square" lIns="91440" tIns="45720" rIns="91440" bIns="45720" anchor="t">
            <a:spAutoFit/>
          </a:bodyPr>
          <a:lstStyle/>
          <a:p>
            <a:r>
              <a:rPr lang="ja-JP" altLang="ja-JP" sz="1600" b="1" kern="100">
                <a:effectLst/>
                <a:latin typeface="Meiryo UI"/>
                <a:ea typeface="Meiryo UI"/>
                <a:cs typeface="Times New Roman"/>
              </a:rPr>
              <a:t>ピクルス、手作り</a:t>
            </a:r>
            <a:endParaRPr lang="ja-JP" altLang="ja-JP" sz="1600" b="1" kern="100">
              <a:latin typeface="Meiryo UI"/>
              <a:ea typeface="Meiryo UI"/>
              <a:cs typeface="Times New Roman"/>
            </a:endParaRPr>
          </a:p>
          <a:p>
            <a:r>
              <a:rPr lang="ja-JP" altLang="ja-JP" sz="1600" b="1" kern="100">
                <a:effectLst/>
                <a:latin typeface="Meiryo UI"/>
                <a:ea typeface="Meiryo UI"/>
                <a:cs typeface="Times New Roman"/>
              </a:rPr>
              <a:t>ふりかけ、 きんぴらなどの煮物など</a:t>
            </a:r>
            <a:r>
              <a:rPr lang="en-US" altLang="ja-JP" sz="1600" b="1" kern="100">
                <a:effectLst/>
                <a:latin typeface="Meiryo UI"/>
                <a:ea typeface="游明朝"/>
                <a:cs typeface="Times New Roman"/>
              </a:rPr>
              <a:t> </a:t>
            </a:r>
            <a:endParaRPr lang="ja-JP" altLang="ja-JP" sz="1600" b="1" kern="100">
              <a:effectLst/>
              <a:latin typeface="Meiryo UI"/>
              <a:ea typeface="Meiryo UI"/>
              <a:cs typeface="Times New Roman"/>
            </a:endParaRPr>
          </a:p>
        </p:txBody>
      </p:sp>
      <p:sp>
        <p:nvSpPr>
          <p:cNvPr id="9" name="テキスト ボックス 8">
            <a:extLst>
              <a:ext uri="{FF2B5EF4-FFF2-40B4-BE49-F238E27FC236}">
                <a16:creationId xmlns:a16="http://schemas.microsoft.com/office/drawing/2014/main" id="{BA4F0542-DDDA-D1DA-E962-2F6CDF42EC84}"/>
              </a:ext>
            </a:extLst>
          </p:cNvPr>
          <p:cNvSpPr txBox="1"/>
          <p:nvPr/>
        </p:nvSpPr>
        <p:spPr>
          <a:xfrm>
            <a:off x="1224602" y="4106882"/>
            <a:ext cx="5418179" cy="523220"/>
          </a:xfrm>
          <a:prstGeom prst="rect">
            <a:avLst/>
          </a:prstGeom>
          <a:noFill/>
        </p:spPr>
        <p:txBody>
          <a:bodyPr wrap="square" lIns="91440" tIns="45720" rIns="91440" bIns="45720" anchor="t">
            <a:spAutoFit/>
          </a:bodyPr>
          <a:lstStyle/>
          <a:p>
            <a:pPr algn="l"/>
            <a:r>
              <a:rPr lang="ja-JP" altLang="ja-JP" sz="2800" b="1" kern="100">
                <a:effectLst/>
                <a:latin typeface="Meiryo UI"/>
                <a:ea typeface="Meiryo UI"/>
                <a:cs typeface="Times New Roman"/>
              </a:rPr>
              <a:t>残った料理はリメイク</a:t>
            </a:r>
          </a:p>
        </p:txBody>
      </p:sp>
      <p:sp>
        <p:nvSpPr>
          <p:cNvPr id="10" name="テキスト ボックス 9">
            <a:extLst>
              <a:ext uri="{FF2B5EF4-FFF2-40B4-BE49-F238E27FC236}">
                <a16:creationId xmlns:a16="http://schemas.microsoft.com/office/drawing/2014/main" id="{AA88303F-1E44-2D5F-A349-A434A01EFC98}"/>
              </a:ext>
            </a:extLst>
          </p:cNvPr>
          <p:cNvSpPr txBox="1"/>
          <p:nvPr/>
        </p:nvSpPr>
        <p:spPr>
          <a:xfrm>
            <a:off x="1433943" y="4586159"/>
            <a:ext cx="8601242" cy="707886"/>
          </a:xfrm>
          <a:prstGeom prst="rect">
            <a:avLst/>
          </a:prstGeom>
          <a:noFill/>
        </p:spPr>
        <p:txBody>
          <a:bodyPr wrap="square" lIns="91440" tIns="45720" rIns="91440" bIns="45720" anchor="t">
            <a:spAutoFit/>
          </a:bodyPr>
          <a:lstStyle/>
          <a:p>
            <a:pPr algn="l">
              <a:spcBef>
                <a:spcPts val="0"/>
              </a:spcBef>
            </a:pPr>
            <a:r>
              <a:rPr lang="ja-JP" altLang="ja-JP" sz="2000" b="1" kern="100">
                <a:effectLst/>
                <a:latin typeface="Meiryo UI"/>
                <a:ea typeface="Meiryo UI"/>
                <a:cs typeface="Times New Roman"/>
              </a:rPr>
              <a:t>作りすぎて残ってしまった料理は、次の食事で再度食べ</a:t>
            </a:r>
            <a:r>
              <a:rPr lang="ja-JP" altLang="en-US" sz="2000" b="1" kern="100">
                <a:effectLst/>
                <a:latin typeface="Meiryo UI"/>
                <a:ea typeface="Meiryo UI"/>
                <a:cs typeface="Times New Roman"/>
              </a:rPr>
              <a:t>たり、冷凍し</a:t>
            </a:r>
            <a:r>
              <a:rPr lang="ja-JP" altLang="ja-JP" sz="2000" b="1" kern="100">
                <a:effectLst/>
                <a:latin typeface="Meiryo UI"/>
                <a:ea typeface="Meiryo UI"/>
                <a:cs typeface="Times New Roman"/>
              </a:rPr>
              <a:t>てもよいですが、 </a:t>
            </a:r>
            <a:endParaRPr lang="en-US" altLang="ja-JP" sz="2000" b="1" kern="100">
              <a:effectLst/>
              <a:latin typeface="Meiryo UI"/>
              <a:ea typeface="Meiryo UI"/>
              <a:cs typeface="Times New Roman"/>
            </a:endParaRPr>
          </a:p>
          <a:p>
            <a:pPr algn="l">
              <a:spcBef>
                <a:spcPts val="0"/>
              </a:spcBef>
            </a:pPr>
            <a:r>
              <a:rPr lang="ja-JP" altLang="ja-JP" sz="2000" b="1" kern="100">
                <a:effectLst/>
                <a:latin typeface="Meiryo UI"/>
                <a:ea typeface="Meiryo UI"/>
                <a:cs typeface="Times New Roman"/>
              </a:rPr>
              <a:t>他の料理に変身させれば、飽きずに食べられます。</a:t>
            </a:r>
          </a:p>
        </p:txBody>
      </p:sp>
      <p:sp>
        <p:nvSpPr>
          <p:cNvPr id="11" name="テキスト ボックス 10">
            <a:extLst>
              <a:ext uri="{FF2B5EF4-FFF2-40B4-BE49-F238E27FC236}">
                <a16:creationId xmlns:a16="http://schemas.microsoft.com/office/drawing/2014/main" id="{AF50B151-196A-BF86-A787-B3E85A2AB65A}"/>
              </a:ext>
            </a:extLst>
          </p:cNvPr>
          <p:cNvSpPr txBox="1"/>
          <p:nvPr/>
        </p:nvSpPr>
        <p:spPr>
          <a:xfrm>
            <a:off x="8411148" y="6719576"/>
            <a:ext cx="1245748" cy="523220"/>
          </a:xfrm>
          <a:prstGeom prst="rect">
            <a:avLst/>
          </a:prstGeom>
          <a:noFill/>
        </p:spPr>
        <p:txBody>
          <a:bodyPr wrap="square" lIns="91440" tIns="45720" rIns="91440" bIns="45720" anchor="t">
            <a:spAutoFit/>
          </a:bodyPr>
          <a:lstStyle/>
          <a:p>
            <a:pPr algn="ctr"/>
            <a:r>
              <a:rPr lang="ja-JP" altLang="ja-JP" sz="1400" b="1" kern="100">
                <a:effectLst/>
                <a:latin typeface="Meiryo UI"/>
                <a:ea typeface="Meiryo UI"/>
                <a:cs typeface="Times New Roman"/>
              </a:rPr>
              <a:t>消費者庁の</a:t>
            </a:r>
            <a:endParaRPr lang="en-US" altLang="ja-JP" sz="1400" b="1" kern="100">
              <a:effectLst/>
              <a:latin typeface="Meiryo UI"/>
              <a:ea typeface="Meiryo UI"/>
              <a:cs typeface="Times New Roman"/>
            </a:endParaRPr>
          </a:p>
          <a:p>
            <a:pPr algn="ctr"/>
            <a:r>
              <a:rPr lang="ja-JP" altLang="ja-JP" sz="1400" b="1" kern="100">
                <a:effectLst/>
                <a:latin typeface="Meiryo UI"/>
                <a:ea typeface="Meiryo UI"/>
                <a:cs typeface="Times New Roman"/>
              </a:rPr>
              <a:t>キッチンページ</a:t>
            </a:r>
          </a:p>
        </p:txBody>
      </p:sp>
      <p:sp>
        <p:nvSpPr>
          <p:cNvPr id="12" name="吹き出し: 円形 7">
            <a:extLst>
              <a:ext uri="{FF2B5EF4-FFF2-40B4-BE49-F238E27FC236}">
                <a16:creationId xmlns:a16="http://schemas.microsoft.com/office/drawing/2014/main" id="{4FAD8133-D2B3-D342-EB58-5CD16E9ECA61}"/>
              </a:ext>
            </a:extLst>
          </p:cNvPr>
          <p:cNvSpPr/>
          <p:nvPr/>
        </p:nvSpPr>
        <p:spPr bwMode="auto">
          <a:xfrm>
            <a:off x="7274637" y="2540394"/>
            <a:ext cx="2269791" cy="1374834"/>
          </a:xfrm>
          <a:prstGeom prst="wedgeEllipseCallout">
            <a:avLst>
              <a:gd name="adj1" fmla="val -72868"/>
              <a:gd name="adj2" fmla="val 32412"/>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3" name="四角形: 角を丸くする 30">
            <a:extLst>
              <a:ext uri="{FF2B5EF4-FFF2-40B4-BE49-F238E27FC236}">
                <a16:creationId xmlns:a16="http://schemas.microsoft.com/office/drawing/2014/main" id="{33095CC6-242A-BA77-EFE2-62BBC5FA8BBF}"/>
              </a:ext>
            </a:extLst>
          </p:cNvPr>
          <p:cNvSpPr/>
          <p:nvPr/>
        </p:nvSpPr>
        <p:spPr bwMode="auto">
          <a:xfrm>
            <a:off x="1307387" y="2471005"/>
            <a:ext cx="3342585" cy="1504479"/>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5" name="テキスト ボックス 14">
            <a:extLst>
              <a:ext uri="{FF2B5EF4-FFF2-40B4-BE49-F238E27FC236}">
                <a16:creationId xmlns:a16="http://schemas.microsoft.com/office/drawing/2014/main" id="{8C6C0275-EDDB-A91B-2E68-12AB89B17FD8}"/>
              </a:ext>
            </a:extLst>
          </p:cNvPr>
          <p:cNvSpPr txBox="1"/>
          <p:nvPr/>
        </p:nvSpPr>
        <p:spPr>
          <a:xfrm>
            <a:off x="735243" y="283191"/>
            <a:ext cx="6585911" cy="769441"/>
          </a:xfrm>
          <a:prstGeom prst="rect">
            <a:avLst/>
          </a:prstGeom>
          <a:noFill/>
        </p:spPr>
        <p:txBody>
          <a:bodyPr wrap="square" lIns="91440" tIns="45720" rIns="91440" bIns="45720" rtlCol="0" anchor="t">
            <a:spAutoFit/>
          </a:bodyPr>
          <a:lstStyle/>
          <a:p>
            <a:pPr algn="just"/>
            <a:r>
              <a:rPr lang="ja-JP" altLang="ja-JP" sz="4400" b="1" kern="100">
                <a:solidFill>
                  <a:srgbClr val="559755"/>
                </a:solidFill>
                <a:effectLst/>
                <a:latin typeface="Meiryo UI"/>
                <a:ea typeface="Meiryo UI"/>
                <a:cs typeface="Times New Roman"/>
              </a:rPr>
              <a:t>調理を工夫してみよう</a:t>
            </a:r>
          </a:p>
        </p:txBody>
      </p:sp>
      <p:sp>
        <p:nvSpPr>
          <p:cNvPr id="16" name="テキスト ボックス 15">
            <a:extLst>
              <a:ext uri="{FF2B5EF4-FFF2-40B4-BE49-F238E27FC236}">
                <a16:creationId xmlns:a16="http://schemas.microsoft.com/office/drawing/2014/main" id="{BA4F0542-DDDA-D1DA-E962-2F6CDF42EC84}"/>
              </a:ext>
            </a:extLst>
          </p:cNvPr>
          <p:cNvSpPr txBox="1"/>
          <p:nvPr/>
        </p:nvSpPr>
        <p:spPr>
          <a:xfrm>
            <a:off x="1397608" y="5411780"/>
            <a:ext cx="5351969" cy="461665"/>
          </a:xfrm>
          <a:prstGeom prst="rect">
            <a:avLst/>
          </a:prstGeom>
          <a:noFill/>
        </p:spPr>
        <p:txBody>
          <a:bodyPr wrap="square" lIns="91440" tIns="45720" rIns="91440" bIns="45720" anchor="t">
            <a:spAutoFit/>
          </a:bodyPr>
          <a:lstStyle/>
          <a:p>
            <a:pPr algn="l"/>
            <a:r>
              <a:rPr lang="ja-JP" altLang="en-US" sz="2400" b="1" kern="100">
                <a:solidFill>
                  <a:srgbClr val="00B050"/>
                </a:solidFill>
                <a:effectLst/>
                <a:latin typeface="Meiryo UI"/>
                <a:ea typeface="Meiryo UI"/>
                <a:cs typeface="Times New Roman"/>
              </a:rPr>
              <a:t>（</a:t>
            </a:r>
            <a:r>
              <a:rPr lang="ja-JP" altLang="en-US" sz="2400" b="1" kern="100">
                <a:solidFill>
                  <a:srgbClr val="559755"/>
                </a:solidFill>
                <a:effectLst/>
                <a:latin typeface="Meiryo UI"/>
                <a:ea typeface="Meiryo UI"/>
                <a:cs typeface="Times New Roman"/>
              </a:rPr>
              <a:t>参考）食材を無駄にしないレシピ</a:t>
            </a:r>
            <a:endParaRPr lang="ja-JP" altLang="ja-JP" sz="2400" b="1" kern="100">
              <a:solidFill>
                <a:srgbClr val="559755"/>
              </a:solidFill>
              <a:effectLst/>
              <a:latin typeface="Meiryo UI"/>
              <a:ea typeface="Meiryo UI"/>
              <a:cs typeface="Times New Roman"/>
            </a:endParaRPr>
          </a:p>
        </p:txBody>
      </p:sp>
      <p:sp>
        <p:nvSpPr>
          <p:cNvPr id="17" name="テキスト ボックス 16">
            <a:extLst>
              <a:ext uri="{FF2B5EF4-FFF2-40B4-BE49-F238E27FC236}">
                <a16:creationId xmlns:a16="http://schemas.microsoft.com/office/drawing/2014/main" id="{AA88303F-1E44-2D5F-A349-A434A01EFC98}"/>
              </a:ext>
            </a:extLst>
          </p:cNvPr>
          <p:cNvSpPr txBox="1"/>
          <p:nvPr/>
        </p:nvSpPr>
        <p:spPr>
          <a:xfrm>
            <a:off x="1739787" y="5864729"/>
            <a:ext cx="5839781" cy="1323439"/>
          </a:xfrm>
          <a:prstGeom prst="rect">
            <a:avLst/>
          </a:prstGeom>
          <a:noFill/>
        </p:spPr>
        <p:txBody>
          <a:bodyPr wrap="square" lIns="91440" tIns="45720" rIns="91440" bIns="45720" anchor="t">
            <a:spAutoFit/>
          </a:bodyPr>
          <a:lstStyle/>
          <a:p>
            <a:pPr>
              <a:spcBef>
                <a:spcPts val="0"/>
              </a:spcBef>
            </a:pPr>
            <a:r>
              <a:rPr lang="ja-JP" altLang="en-US" sz="2000" b="1" kern="100">
                <a:effectLst/>
                <a:latin typeface="Meiryo UI"/>
                <a:ea typeface="Meiryo UI"/>
                <a:cs typeface="Times New Roman"/>
              </a:rPr>
              <a:t>料理レシピサービス　クックパッド「消費者庁の</a:t>
            </a:r>
            <a:endParaRPr lang="en-US" altLang="ja-JP" sz="2000" b="1" kern="100">
              <a:effectLst/>
              <a:latin typeface="Meiryo UI"/>
              <a:ea typeface="Meiryo UI"/>
              <a:cs typeface="Times New Roman"/>
            </a:endParaRPr>
          </a:p>
          <a:p>
            <a:pPr>
              <a:spcBef>
                <a:spcPts val="0"/>
              </a:spcBef>
            </a:pPr>
            <a:r>
              <a:rPr lang="ja-JP" altLang="en-US" sz="2000" b="1" kern="100">
                <a:effectLst/>
                <a:latin typeface="Meiryo UI"/>
                <a:ea typeface="Meiryo UI"/>
                <a:cs typeface="Times New Roman"/>
              </a:rPr>
              <a:t>キッチン」で、</a:t>
            </a:r>
            <a:r>
              <a:rPr lang="ja-JP" altLang="en-US" sz="2000" b="1" kern="100">
                <a:latin typeface="Meiryo UI"/>
                <a:ea typeface="Meiryo UI"/>
                <a:cs typeface="Times New Roman"/>
              </a:rPr>
              <a:t>リメイクレシピのほか、野菜を丸ごと</a:t>
            </a:r>
            <a:endParaRPr lang="en-US" altLang="ja-JP" sz="2000" b="1" kern="100">
              <a:latin typeface="Meiryo UI"/>
              <a:ea typeface="Meiryo UI"/>
              <a:cs typeface="Times New Roman"/>
            </a:endParaRPr>
          </a:p>
          <a:p>
            <a:pPr>
              <a:spcBef>
                <a:spcPts val="0"/>
              </a:spcBef>
            </a:pPr>
            <a:r>
              <a:rPr lang="ja-JP" altLang="en-US" sz="2000" b="1" kern="100">
                <a:latin typeface="Meiryo UI"/>
                <a:ea typeface="Meiryo UI"/>
                <a:cs typeface="Times New Roman"/>
              </a:rPr>
              <a:t>使ったレシピや、使いきり</a:t>
            </a:r>
            <a:r>
              <a:rPr lang="ja-JP" altLang="en-US" sz="2000" b="1" kern="100">
                <a:effectLst/>
                <a:latin typeface="Meiryo UI"/>
                <a:ea typeface="Meiryo UI"/>
                <a:cs typeface="Times New Roman"/>
              </a:rPr>
              <a:t>レシピなどを掲載しています。</a:t>
            </a:r>
            <a:endParaRPr lang="ja-JP" altLang="ja-JP" sz="2000" b="1" kern="100">
              <a:latin typeface="Meiryo UI"/>
              <a:ea typeface="Meiryo UI"/>
              <a:cs typeface="Times New Roman"/>
            </a:endParaRPr>
          </a:p>
          <a:p>
            <a:pPr>
              <a:spcBef>
                <a:spcPts val="0"/>
              </a:spcBef>
            </a:pPr>
            <a:r>
              <a:rPr lang="ja-JP" altLang="en-US" sz="2000" b="1" kern="100">
                <a:effectLst/>
                <a:latin typeface="Meiryo UI"/>
                <a:ea typeface="Meiryo UI"/>
                <a:cs typeface="Times New Roman"/>
              </a:rPr>
              <a:t>参考にしてみませんか。</a:t>
            </a:r>
            <a:endParaRPr lang="ja-JP" altLang="ja-JP" sz="2000" b="1" kern="100">
              <a:effectLst/>
              <a:latin typeface="Meiryo UI"/>
              <a:ea typeface="Meiryo UI"/>
              <a:cs typeface="Times New Roman"/>
            </a:endParaRPr>
          </a:p>
        </p:txBody>
      </p:sp>
      <p:sp>
        <p:nvSpPr>
          <p:cNvPr id="18" name="四角形: 角を丸くする 30">
            <a:extLst>
              <a:ext uri="{FF2B5EF4-FFF2-40B4-BE49-F238E27FC236}">
                <a16:creationId xmlns:a16="http://schemas.microsoft.com/office/drawing/2014/main" id="{25C08523-9D5E-9C16-2BBE-462F8C1A8EA0}"/>
              </a:ext>
            </a:extLst>
          </p:cNvPr>
          <p:cNvSpPr/>
          <p:nvPr/>
        </p:nvSpPr>
        <p:spPr bwMode="auto">
          <a:xfrm>
            <a:off x="1307342" y="5376699"/>
            <a:ext cx="8537967" cy="1866098"/>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9" name="テキスト ボックス 18">
            <a:extLst>
              <a:ext uri="{FF2B5EF4-FFF2-40B4-BE49-F238E27FC236}">
                <a16:creationId xmlns:a16="http://schemas.microsoft.com/office/drawing/2014/main" id="{C4A7FDAA-0A86-5132-DF0D-8921E97F1608}"/>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
        <p:nvSpPr>
          <p:cNvPr id="20" name="テキスト ボックス 9">
            <a:extLst>
              <a:ext uri="{FF2B5EF4-FFF2-40B4-BE49-F238E27FC236}">
                <a16:creationId xmlns:a16="http://schemas.microsoft.com/office/drawing/2014/main" id="{E7E31B6B-DE9B-82BD-CA75-78F21854D54B}"/>
              </a:ext>
            </a:extLst>
          </p:cNvPr>
          <p:cNvSpPr txBox="1"/>
          <p:nvPr/>
        </p:nvSpPr>
        <p:spPr>
          <a:xfrm>
            <a:off x="770286" y="1055187"/>
            <a:ext cx="536972" cy="677108"/>
          </a:xfrm>
          <a:prstGeom prst="rect">
            <a:avLst/>
          </a:prstGeom>
          <a:noFill/>
        </p:spPr>
        <p:txBody>
          <a:bodyPr wrap="square" lIns="91440" tIns="45720" rIns="91440" bIns="45720" rtlCol="0" anchor="t">
            <a:spAutoFit/>
          </a:bodyPr>
          <a:lstStyle/>
          <a:p>
            <a:r>
              <a:rPr kumimoji="1" lang="en-US" altLang="ja-JP" sz="3800" b="1">
                <a:solidFill>
                  <a:srgbClr val="559755"/>
                </a:solidFill>
                <a:latin typeface="Meiryo UI"/>
                <a:ea typeface="Meiryo"/>
              </a:rPr>
              <a:t>2</a:t>
            </a:r>
            <a:endParaRPr kumimoji="1" lang="ja-JP" altLang="en-US" sz="3800" b="1">
              <a:solidFill>
                <a:srgbClr val="559755"/>
              </a:solidFill>
              <a:latin typeface="Meiryo UI"/>
              <a:ea typeface="Meiryo"/>
            </a:endParaRPr>
          </a:p>
        </p:txBody>
      </p:sp>
      <p:sp>
        <p:nvSpPr>
          <p:cNvPr id="22" name="テキスト ボックス 9">
            <a:extLst>
              <a:ext uri="{FF2B5EF4-FFF2-40B4-BE49-F238E27FC236}">
                <a16:creationId xmlns:a16="http://schemas.microsoft.com/office/drawing/2014/main" id="{A435490F-6518-9C8D-40F7-D7742CB60EA7}"/>
              </a:ext>
            </a:extLst>
          </p:cNvPr>
          <p:cNvSpPr txBox="1"/>
          <p:nvPr/>
        </p:nvSpPr>
        <p:spPr>
          <a:xfrm>
            <a:off x="771269" y="4036303"/>
            <a:ext cx="536972" cy="677108"/>
          </a:xfrm>
          <a:prstGeom prst="rect">
            <a:avLst/>
          </a:prstGeom>
          <a:noFill/>
        </p:spPr>
        <p:txBody>
          <a:bodyPr wrap="square" lIns="91440" tIns="45720" rIns="91440" bIns="45720" rtlCol="0" anchor="t">
            <a:spAutoFit/>
          </a:bodyPr>
          <a:lstStyle/>
          <a:p>
            <a:r>
              <a:rPr kumimoji="1" lang="en-US" altLang="ja-JP" sz="3800" b="1">
                <a:solidFill>
                  <a:srgbClr val="559755"/>
                </a:solidFill>
                <a:latin typeface="Meiryo UI"/>
                <a:ea typeface="Meiryo"/>
              </a:rPr>
              <a:t>3</a:t>
            </a:r>
            <a:endParaRPr kumimoji="1" lang="ja-JP" altLang="en-US" sz="3800" b="1">
              <a:solidFill>
                <a:srgbClr val="559755"/>
              </a:solidFill>
              <a:latin typeface="Meiryo UI"/>
              <a:ea typeface="Meiryo"/>
            </a:endParaRPr>
          </a:p>
        </p:txBody>
      </p:sp>
      <p:pic>
        <p:nvPicPr>
          <p:cNvPr id="21" name="図 20">
            <a:extLst>
              <a:ext uri="{FF2B5EF4-FFF2-40B4-BE49-F238E27FC236}">
                <a16:creationId xmlns:a16="http://schemas.microsoft.com/office/drawing/2014/main" id="{B78D4502-8082-2913-691A-72A88071D34D}"/>
              </a:ext>
            </a:extLst>
          </p:cNvPr>
          <p:cNvPicPr>
            <a:picLocks noChangeAspect="1"/>
          </p:cNvPicPr>
          <p:nvPr/>
        </p:nvPicPr>
        <p:blipFill>
          <a:blip r:embed="rId4"/>
          <a:stretch>
            <a:fillRect/>
          </a:stretch>
        </p:blipFill>
        <p:spPr>
          <a:xfrm>
            <a:off x="7188488" y="5416090"/>
            <a:ext cx="1219200" cy="1729740"/>
          </a:xfrm>
          <a:prstGeom prst="rect">
            <a:avLst/>
          </a:prstGeom>
        </p:spPr>
      </p:pic>
    </p:spTree>
    <p:controls>
      <mc:AlternateContent xmlns:mc="http://schemas.openxmlformats.org/markup-compatibility/2006">
        <mc:Choice xmlns:v="urn:schemas-microsoft-com:vml" Requires="v">
          <p:control name="BarCodeCtrl1" r:id="rId1" imgW="1187280" imgH="1187280"/>
        </mc:Choice>
        <mc:Fallback>
          <p:control name="BarCodeCtrl1" r:id="rId1" imgW="1187280" imgH="1187280">
            <p:pic>
              <p:nvPicPr>
                <p:cNvPr id="2" name="BarCodeCtrl1">
                  <a:extLst>
                    <a:ext uri="{FF2B5EF4-FFF2-40B4-BE49-F238E27FC236}">
                      <a16:creationId xmlns:a16="http://schemas.microsoft.com/office/drawing/2014/main" id="{5121EF2B-9D30-E54B-0416-FDF62FAB8DFE}"/>
                    </a:ext>
                  </a:extLst>
                </p:cNvPr>
                <p:cNvPicPr preferRelativeResize="0">
                  <a:picLocks noChangeArrowheads="1" noChangeShapeType="1"/>
                </p:cNvPicPr>
                <p:nvPr/>
              </p:nvPicPr>
              <p:blipFill>
                <a:blip r:embed="rId5"/>
                <a:srcRect/>
                <a:stretch>
                  <a:fillRect/>
                </a:stretch>
              </p:blipFill>
              <p:spPr bwMode="auto">
                <a:xfrm>
                  <a:off x="8418068" y="5501454"/>
                  <a:ext cx="1307345" cy="1241711"/>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411673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0C133A8-F096-CADD-CABF-45D11D429F57}"/>
              </a:ext>
            </a:extLst>
          </p:cNvPr>
          <p:cNvPicPr>
            <a:picLocks noChangeAspect="1"/>
          </p:cNvPicPr>
          <p:nvPr/>
        </p:nvPicPr>
        <p:blipFill>
          <a:blip r:embed="rId2"/>
          <a:stretch>
            <a:fillRect/>
          </a:stretch>
        </p:blipFill>
        <p:spPr>
          <a:xfrm>
            <a:off x="4498706" y="4880965"/>
            <a:ext cx="1691640" cy="2209800"/>
          </a:xfrm>
          <a:prstGeom prst="rect">
            <a:avLst/>
          </a:prstGeom>
        </p:spPr>
      </p:pic>
      <p:grpSp>
        <p:nvGrpSpPr>
          <p:cNvPr id="6" name="Group 9">
            <a:extLst>
              <a:ext uri="{FF2B5EF4-FFF2-40B4-BE49-F238E27FC236}">
                <a16:creationId xmlns:a16="http://schemas.microsoft.com/office/drawing/2014/main" id="{EF6BD4FB-9435-607D-12CF-4CF89D4C016A}"/>
              </a:ext>
            </a:extLst>
          </p:cNvPr>
          <p:cNvGrpSpPr/>
          <p:nvPr/>
        </p:nvGrpSpPr>
        <p:grpSpPr>
          <a:xfrm rot="20380205">
            <a:off x="3911622" y="4734814"/>
            <a:ext cx="387941" cy="495693"/>
            <a:chOff x="3678622" y="4477408"/>
            <a:chExt cx="413754" cy="658303"/>
          </a:xfrm>
          <a:solidFill>
            <a:schemeClr val="bg1"/>
          </a:solidFill>
        </p:grpSpPr>
        <p:sp>
          <p:nvSpPr>
            <p:cNvPr id="7" name="Oval 4">
              <a:extLst>
                <a:ext uri="{FF2B5EF4-FFF2-40B4-BE49-F238E27FC236}">
                  <a16:creationId xmlns:a16="http://schemas.microsoft.com/office/drawing/2014/main" id="{5CE60B3B-9EB8-996F-D719-9DD251E13273}"/>
                </a:ext>
              </a:extLst>
            </p:cNvPr>
            <p:cNvSpPr/>
            <p:nvPr/>
          </p:nvSpPr>
          <p:spPr bwMode="auto">
            <a:xfrm>
              <a:off x="3678622" y="4477408"/>
              <a:ext cx="252248" cy="252248"/>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8" name="Oval 5">
              <a:extLst>
                <a:ext uri="{FF2B5EF4-FFF2-40B4-BE49-F238E27FC236}">
                  <a16:creationId xmlns:a16="http://schemas.microsoft.com/office/drawing/2014/main" id="{1E8EB770-26E0-1A74-AD7F-6A3E8C52F805}"/>
                </a:ext>
              </a:extLst>
            </p:cNvPr>
            <p:cNvSpPr/>
            <p:nvPr/>
          </p:nvSpPr>
          <p:spPr bwMode="auto">
            <a:xfrm>
              <a:off x="3838719" y="4780800"/>
              <a:ext cx="202511" cy="202511"/>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9" name="Oval 7">
              <a:extLst>
                <a:ext uri="{FF2B5EF4-FFF2-40B4-BE49-F238E27FC236}">
                  <a16:creationId xmlns:a16="http://schemas.microsoft.com/office/drawing/2014/main" id="{75C7FDF7-5F41-A522-598A-55438D8B0B41}"/>
                </a:ext>
              </a:extLst>
            </p:cNvPr>
            <p:cNvSpPr/>
            <p:nvPr/>
          </p:nvSpPr>
          <p:spPr bwMode="auto">
            <a:xfrm>
              <a:off x="3991120" y="5034455"/>
              <a:ext cx="101256" cy="101256"/>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grpSp>
        <p:nvGrpSpPr>
          <p:cNvPr id="12" name="Group 30">
            <a:extLst>
              <a:ext uri="{FF2B5EF4-FFF2-40B4-BE49-F238E27FC236}">
                <a16:creationId xmlns:a16="http://schemas.microsoft.com/office/drawing/2014/main" id="{9A51909A-841B-0AFE-7031-788BF2CB0E1E}"/>
              </a:ext>
            </a:extLst>
          </p:cNvPr>
          <p:cNvGrpSpPr/>
          <p:nvPr/>
        </p:nvGrpSpPr>
        <p:grpSpPr>
          <a:xfrm rot="2403681">
            <a:off x="5265969" y="4419647"/>
            <a:ext cx="276577" cy="439571"/>
            <a:chOff x="3678622" y="4477408"/>
            <a:chExt cx="413754" cy="658303"/>
          </a:xfrm>
          <a:solidFill>
            <a:schemeClr val="bg1"/>
          </a:solidFill>
        </p:grpSpPr>
        <p:sp>
          <p:nvSpPr>
            <p:cNvPr id="13" name="Oval 31">
              <a:extLst>
                <a:ext uri="{FF2B5EF4-FFF2-40B4-BE49-F238E27FC236}">
                  <a16:creationId xmlns:a16="http://schemas.microsoft.com/office/drawing/2014/main" id="{2577DE24-FBAC-900A-52CD-4E2E7B91905C}"/>
                </a:ext>
              </a:extLst>
            </p:cNvPr>
            <p:cNvSpPr/>
            <p:nvPr/>
          </p:nvSpPr>
          <p:spPr bwMode="auto">
            <a:xfrm>
              <a:off x="3678622" y="4477408"/>
              <a:ext cx="252248" cy="252248"/>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4" name="Oval 32">
              <a:extLst>
                <a:ext uri="{FF2B5EF4-FFF2-40B4-BE49-F238E27FC236}">
                  <a16:creationId xmlns:a16="http://schemas.microsoft.com/office/drawing/2014/main" id="{96826DED-0E50-C003-DCB5-636BCE999088}"/>
                </a:ext>
              </a:extLst>
            </p:cNvPr>
            <p:cNvSpPr/>
            <p:nvPr/>
          </p:nvSpPr>
          <p:spPr bwMode="auto">
            <a:xfrm>
              <a:off x="3838719" y="4780800"/>
              <a:ext cx="202511" cy="202511"/>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5" name="Oval 33">
              <a:extLst>
                <a:ext uri="{FF2B5EF4-FFF2-40B4-BE49-F238E27FC236}">
                  <a16:creationId xmlns:a16="http://schemas.microsoft.com/office/drawing/2014/main" id="{265190FC-CF72-5ACE-FEC5-D0E15798E0AF}"/>
                </a:ext>
              </a:extLst>
            </p:cNvPr>
            <p:cNvSpPr/>
            <p:nvPr/>
          </p:nvSpPr>
          <p:spPr bwMode="auto">
            <a:xfrm>
              <a:off x="3991120" y="5034455"/>
              <a:ext cx="101256" cy="101256"/>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grpSp>
        <p:nvGrpSpPr>
          <p:cNvPr id="18" name="Group 39">
            <a:extLst>
              <a:ext uri="{FF2B5EF4-FFF2-40B4-BE49-F238E27FC236}">
                <a16:creationId xmlns:a16="http://schemas.microsoft.com/office/drawing/2014/main" id="{06B33F22-EC84-2A6C-72F3-CC226D427502}"/>
              </a:ext>
            </a:extLst>
          </p:cNvPr>
          <p:cNvGrpSpPr/>
          <p:nvPr/>
        </p:nvGrpSpPr>
        <p:grpSpPr>
          <a:xfrm rot="19837766">
            <a:off x="3953240" y="6113694"/>
            <a:ext cx="428614" cy="572749"/>
            <a:chOff x="3678622" y="4477408"/>
            <a:chExt cx="413754" cy="658303"/>
          </a:xfrm>
          <a:solidFill>
            <a:schemeClr val="bg1"/>
          </a:solidFill>
        </p:grpSpPr>
        <p:sp>
          <p:nvSpPr>
            <p:cNvPr id="19" name="Oval 42">
              <a:extLst>
                <a:ext uri="{FF2B5EF4-FFF2-40B4-BE49-F238E27FC236}">
                  <a16:creationId xmlns:a16="http://schemas.microsoft.com/office/drawing/2014/main" id="{5EE2EA48-F067-537C-2300-E9F306CB9D66}"/>
                </a:ext>
              </a:extLst>
            </p:cNvPr>
            <p:cNvSpPr/>
            <p:nvPr/>
          </p:nvSpPr>
          <p:spPr bwMode="auto">
            <a:xfrm>
              <a:off x="3678622" y="4477408"/>
              <a:ext cx="252248" cy="252248"/>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0" name="Oval 43">
              <a:extLst>
                <a:ext uri="{FF2B5EF4-FFF2-40B4-BE49-F238E27FC236}">
                  <a16:creationId xmlns:a16="http://schemas.microsoft.com/office/drawing/2014/main" id="{D1203F48-47D0-80B1-88E5-DFC8E0FC4340}"/>
                </a:ext>
              </a:extLst>
            </p:cNvPr>
            <p:cNvSpPr/>
            <p:nvPr/>
          </p:nvSpPr>
          <p:spPr bwMode="auto">
            <a:xfrm>
              <a:off x="3838719" y="4780800"/>
              <a:ext cx="202511" cy="202511"/>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1" name="Oval 44">
              <a:extLst>
                <a:ext uri="{FF2B5EF4-FFF2-40B4-BE49-F238E27FC236}">
                  <a16:creationId xmlns:a16="http://schemas.microsoft.com/office/drawing/2014/main" id="{768A6F61-FD85-C11D-7FBE-E168D703E0E9}"/>
                </a:ext>
              </a:extLst>
            </p:cNvPr>
            <p:cNvSpPr/>
            <p:nvPr/>
          </p:nvSpPr>
          <p:spPr bwMode="auto">
            <a:xfrm>
              <a:off x="3991120" y="5034455"/>
              <a:ext cx="101256" cy="101256"/>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grpSp>
        <p:nvGrpSpPr>
          <p:cNvPr id="31" name="Group 61">
            <a:extLst>
              <a:ext uri="{FF2B5EF4-FFF2-40B4-BE49-F238E27FC236}">
                <a16:creationId xmlns:a16="http://schemas.microsoft.com/office/drawing/2014/main" id="{CF53B34D-B28D-618C-8277-50F8C0A86E07}"/>
              </a:ext>
            </a:extLst>
          </p:cNvPr>
          <p:cNvGrpSpPr/>
          <p:nvPr/>
        </p:nvGrpSpPr>
        <p:grpSpPr>
          <a:xfrm rot="5400000">
            <a:off x="6612107" y="4474863"/>
            <a:ext cx="290510" cy="735705"/>
            <a:chOff x="3678622" y="4477408"/>
            <a:chExt cx="413754" cy="658303"/>
          </a:xfrm>
          <a:solidFill>
            <a:schemeClr val="bg1"/>
          </a:solidFill>
        </p:grpSpPr>
        <p:sp>
          <p:nvSpPr>
            <p:cNvPr id="32" name="Oval 62">
              <a:extLst>
                <a:ext uri="{FF2B5EF4-FFF2-40B4-BE49-F238E27FC236}">
                  <a16:creationId xmlns:a16="http://schemas.microsoft.com/office/drawing/2014/main" id="{BF6A5C5D-9BE9-8A9D-8103-92374C0209B2}"/>
                </a:ext>
              </a:extLst>
            </p:cNvPr>
            <p:cNvSpPr/>
            <p:nvPr/>
          </p:nvSpPr>
          <p:spPr bwMode="auto">
            <a:xfrm>
              <a:off x="3678622" y="4477408"/>
              <a:ext cx="252248" cy="252248"/>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3" name="Oval 63">
              <a:extLst>
                <a:ext uri="{FF2B5EF4-FFF2-40B4-BE49-F238E27FC236}">
                  <a16:creationId xmlns:a16="http://schemas.microsoft.com/office/drawing/2014/main" id="{B765CD29-21AA-05E6-1C19-E87EE63B809D}"/>
                </a:ext>
              </a:extLst>
            </p:cNvPr>
            <p:cNvSpPr/>
            <p:nvPr/>
          </p:nvSpPr>
          <p:spPr bwMode="auto">
            <a:xfrm>
              <a:off x="3838719" y="4780800"/>
              <a:ext cx="202511" cy="202511"/>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4" name="Oval 64">
              <a:extLst>
                <a:ext uri="{FF2B5EF4-FFF2-40B4-BE49-F238E27FC236}">
                  <a16:creationId xmlns:a16="http://schemas.microsoft.com/office/drawing/2014/main" id="{78F3ABAE-2F7A-0BE8-929F-255660F16886}"/>
                </a:ext>
              </a:extLst>
            </p:cNvPr>
            <p:cNvSpPr/>
            <p:nvPr/>
          </p:nvSpPr>
          <p:spPr bwMode="auto">
            <a:xfrm>
              <a:off x="3991120" y="5034455"/>
              <a:ext cx="101256" cy="101256"/>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sp>
        <p:nvSpPr>
          <p:cNvPr id="35" name="テキスト ボックス 34">
            <a:extLst>
              <a:ext uri="{FF2B5EF4-FFF2-40B4-BE49-F238E27FC236}">
                <a16:creationId xmlns:a16="http://schemas.microsoft.com/office/drawing/2014/main" id="{8C6C0275-EDDB-A91B-2E68-12AB89B17FD8}"/>
              </a:ext>
            </a:extLst>
          </p:cNvPr>
          <p:cNvSpPr txBox="1"/>
          <p:nvPr/>
        </p:nvSpPr>
        <p:spPr>
          <a:xfrm>
            <a:off x="881074" y="486862"/>
            <a:ext cx="8012330" cy="769441"/>
          </a:xfrm>
          <a:prstGeom prst="rect">
            <a:avLst/>
          </a:prstGeom>
          <a:noFill/>
        </p:spPr>
        <p:txBody>
          <a:bodyPr wrap="square" lIns="91440" tIns="45720" rIns="91440" bIns="45720" rtlCol="0" anchor="t">
            <a:spAutoFit/>
          </a:bodyPr>
          <a:lstStyle/>
          <a:p>
            <a:r>
              <a:rPr lang="ja-JP" altLang="en-US" sz="4400" b="1" kern="100">
                <a:solidFill>
                  <a:srgbClr val="559755"/>
                </a:solidFill>
                <a:latin typeface="Meiryo UI"/>
                <a:ea typeface="Meiryo UI"/>
                <a:cs typeface="Times New Roman"/>
              </a:rPr>
              <a:t>さまざまな保存方法を知ろう</a:t>
            </a:r>
            <a:endParaRPr lang="ja-JP" altLang="ja-JP" sz="4400" b="1" kern="100">
              <a:solidFill>
                <a:srgbClr val="559755"/>
              </a:solidFill>
              <a:effectLst/>
              <a:latin typeface="Meiryo UI"/>
              <a:ea typeface="Meiryo UI"/>
              <a:cs typeface="Times New Roman"/>
            </a:endParaRPr>
          </a:p>
        </p:txBody>
      </p:sp>
      <p:sp>
        <p:nvSpPr>
          <p:cNvPr id="36" name="テキスト ボックス 35"/>
          <p:cNvSpPr txBox="1"/>
          <p:nvPr/>
        </p:nvSpPr>
        <p:spPr>
          <a:xfrm>
            <a:off x="1081791" y="1310283"/>
            <a:ext cx="7529795" cy="1723549"/>
          </a:xfrm>
          <a:prstGeom prst="rect">
            <a:avLst/>
          </a:prstGeom>
          <a:noFill/>
        </p:spPr>
        <p:txBody>
          <a:bodyPr wrap="square" lIns="91440" tIns="45720" rIns="91440" bIns="45720" rtlCol="0" anchor="t">
            <a:spAutoFit/>
          </a:bodyPr>
          <a:lstStyle/>
          <a:p>
            <a:r>
              <a:rPr lang="ja-JP" altLang="en-US" sz="2400" b="1">
                <a:latin typeface="Meiryo UI"/>
                <a:ea typeface="Meiryo UI"/>
              </a:rPr>
              <a:t>買ってきた野菜をそのまま冷蔵庫に入れて、気付いたら</a:t>
            </a:r>
            <a:endParaRPr lang="en-US" altLang="ja-JP" sz="2400" b="1">
              <a:latin typeface="Meiryo UI"/>
              <a:ea typeface="Meiryo UI"/>
            </a:endParaRPr>
          </a:p>
          <a:p>
            <a:r>
              <a:rPr lang="ja-JP" altLang="en-US" sz="2400" b="1">
                <a:latin typeface="Meiryo UI"/>
                <a:ea typeface="Meiryo UI"/>
              </a:rPr>
              <a:t>傷んでしまったということはありませんか？</a:t>
            </a:r>
          </a:p>
          <a:p>
            <a:endParaRPr lang="ja-JP" altLang="en-US" sz="1000" b="1">
              <a:latin typeface="Meiryo UI"/>
              <a:ea typeface="Meiryo UI"/>
            </a:endParaRPr>
          </a:p>
          <a:p>
            <a:r>
              <a:rPr kumimoji="1" lang="ja-JP" altLang="en-US" sz="2400" b="1">
                <a:latin typeface="Meiryo UI"/>
                <a:ea typeface="Meiryo UI"/>
              </a:rPr>
              <a:t>最後</a:t>
            </a:r>
            <a:r>
              <a:rPr lang="ja-JP" altLang="en-US" sz="2400" b="1">
                <a:latin typeface="Meiryo UI"/>
                <a:ea typeface="Meiryo UI"/>
              </a:rPr>
              <a:t>までおいしく食べるためにも保存の時に少しだけ</a:t>
            </a:r>
            <a:endParaRPr lang="en-US" altLang="ja-JP" sz="2400" b="1">
              <a:latin typeface="Meiryo UI"/>
              <a:ea typeface="Meiryo UI"/>
            </a:endParaRPr>
          </a:p>
          <a:p>
            <a:r>
              <a:rPr lang="ja-JP" altLang="en-US" sz="2400" b="1">
                <a:latin typeface="Meiryo UI"/>
                <a:ea typeface="Meiryo UI"/>
              </a:rPr>
              <a:t>手間をかけてみましょう。</a:t>
            </a:r>
            <a:endParaRPr lang="en-US" altLang="ja-JP" sz="2400" b="1">
              <a:latin typeface="Meiryo UI"/>
              <a:ea typeface="Meiryo UI"/>
            </a:endParaRPr>
          </a:p>
        </p:txBody>
      </p:sp>
      <p:sp>
        <p:nvSpPr>
          <p:cNvPr id="37" name="TextBox 28">
            <a:extLst>
              <a:ext uri="{FF2B5EF4-FFF2-40B4-BE49-F238E27FC236}">
                <a16:creationId xmlns:a16="http://schemas.microsoft.com/office/drawing/2014/main" id="{647E562C-A139-A4D2-1FB0-E2AB7A989C81}"/>
              </a:ext>
            </a:extLst>
          </p:cNvPr>
          <p:cNvSpPr txBox="1"/>
          <p:nvPr/>
        </p:nvSpPr>
        <p:spPr>
          <a:xfrm>
            <a:off x="4144883" y="3342753"/>
            <a:ext cx="2511076" cy="584775"/>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一週間たったら、もう野菜がしなびれてしまった</a:t>
            </a:r>
            <a:r>
              <a:rPr kumimoji="1" lang="en-US" altLang="ja-JP" sz="16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ja-JP" sz="16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TextBox 28">
            <a:extLst>
              <a:ext uri="{FF2B5EF4-FFF2-40B4-BE49-F238E27FC236}">
                <a16:creationId xmlns:a16="http://schemas.microsoft.com/office/drawing/2014/main" id="{647E562C-A139-A4D2-1FB0-E2AB7A989C81}"/>
              </a:ext>
            </a:extLst>
          </p:cNvPr>
          <p:cNvSpPr txBox="1"/>
          <p:nvPr/>
        </p:nvSpPr>
        <p:spPr>
          <a:xfrm>
            <a:off x="990618" y="5786938"/>
            <a:ext cx="2401265" cy="830997"/>
          </a:xfrm>
          <a:prstGeom prst="rect">
            <a:avLst/>
          </a:prstGeom>
          <a:noFill/>
        </p:spPr>
        <p:txBody>
          <a:bodyPr wrap="square" lIns="91440" tIns="45720" rIns="91440" bIns="45720" anchor="t">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ja-JP" sz="1600" b="1" i="0" u="none" strike="noStrike" kern="100" cap="none" spc="0" normalizeH="0" baseline="0" noProof="0">
                <a:ln>
                  <a:noFill/>
                </a:ln>
                <a:solidFill>
                  <a:prstClr val="black"/>
                </a:solidFill>
                <a:effectLst/>
                <a:uLnTx/>
                <a:uFillTx/>
                <a:latin typeface="Meiryo UI"/>
                <a:ea typeface="Meiryo UI"/>
                <a:cs typeface="Times New Roman"/>
              </a:rPr>
              <a:t>冷蔵庫の奥から乾燥した野菜の化石がよく見つかるのよね。</a:t>
            </a:r>
            <a:endParaRPr lang="en-US" altLang="ja-JP" sz="1600" b="1" i="0" u="none" strike="noStrike" kern="100" cap="none" spc="0" normalizeH="0" baseline="0" noProof="0">
              <a:ln>
                <a:noFill/>
              </a:ln>
              <a:solidFill>
                <a:prstClr val="black"/>
              </a:solidFill>
              <a:effectLst/>
              <a:uLnTx/>
              <a:uFillTx/>
              <a:latin typeface="Meiryo UI"/>
              <a:ea typeface="Meiryo UI"/>
              <a:cs typeface="Times New Roman"/>
            </a:endParaRPr>
          </a:p>
        </p:txBody>
      </p:sp>
      <p:sp>
        <p:nvSpPr>
          <p:cNvPr id="10" name="TextBox 28">
            <a:extLst>
              <a:ext uri="{FF2B5EF4-FFF2-40B4-BE49-F238E27FC236}">
                <a16:creationId xmlns:a16="http://schemas.microsoft.com/office/drawing/2014/main" id="{647E562C-A139-A4D2-1FB0-E2AB7A989C81}"/>
              </a:ext>
            </a:extLst>
          </p:cNvPr>
          <p:cNvSpPr txBox="1"/>
          <p:nvPr/>
        </p:nvSpPr>
        <p:spPr>
          <a:xfrm>
            <a:off x="7487809" y="4216222"/>
            <a:ext cx="1552777" cy="338554"/>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味噌が硬い</a:t>
            </a:r>
            <a:r>
              <a:rPr kumimoji="1" lang="en-US" altLang="ja-JP" sz="16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ja-JP" sz="16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9" name="TextBox 28">
            <a:extLst>
              <a:ext uri="{FF2B5EF4-FFF2-40B4-BE49-F238E27FC236}">
                <a16:creationId xmlns:a16="http://schemas.microsoft.com/office/drawing/2014/main" id="{647E562C-A139-A4D2-1FB0-E2AB7A989C81}"/>
              </a:ext>
            </a:extLst>
          </p:cNvPr>
          <p:cNvSpPr txBox="1"/>
          <p:nvPr/>
        </p:nvSpPr>
        <p:spPr>
          <a:xfrm>
            <a:off x="1225530" y="4300152"/>
            <a:ext cx="2280753" cy="338554"/>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ja-JP" altLang="en-US" sz="1600" b="1"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砂糖や塩がダマになる</a:t>
            </a:r>
            <a:r>
              <a:rPr lang="en-US" altLang="ja-JP" sz="1600" b="1"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ja-JP" sz="1600" b="1"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Oval 49">
            <a:extLst>
              <a:ext uri="{FF2B5EF4-FFF2-40B4-BE49-F238E27FC236}">
                <a16:creationId xmlns:a16="http://schemas.microsoft.com/office/drawing/2014/main" id="{DFC4B6FB-DE5E-2719-CAAD-0AC4CE1FBF6E}"/>
              </a:ext>
            </a:extLst>
          </p:cNvPr>
          <p:cNvSpPr/>
          <p:nvPr/>
        </p:nvSpPr>
        <p:spPr bwMode="auto">
          <a:xfrm>
            <a:off x="3930411" y="2967279"/>
            <a:ext cx="2913682" cy="1334332"/>
          </a:xfrm>
          <a:prstGeom prst="ellipse">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2" name="Oval 49">
            <a:extLst>
              <a:ext uri="{FF2B5EF4-FFF2-40B4-BE49-F238E27FC236}">
                <a16:creationId xmlns:a16="http://schemas.microsoft.com/office/drawing/2014/main" id="{5A7A1695-5DFB-6173-D6D3-8FDC47403E54}"/>
              </a:ext>
            </a:extLst>
          </p:cNvPr>
          <p:cNvSpPr/>
          <p:nvPr/>
        </p:nvSpPr>
        <p:spPr bwMode="auto">
          <a:xfrm>
            <a:off x="6761416" y="5525095"/>
            <a:ext cx="2511076" cy="1334332"/>
          </a:xfrm>
          <a:prstGeom prst="ellipse">
            <a:avLst/>
          </a:prstGeom>
          <a:solidFill>
            <a:schemeClr val="bg1"/>
          </a:solid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0" name="TextBox 57">
            <a:extLst>
              <a:ext uri="{FF2B5EF4-FFF2-40B4-BE49-F238E27FC236}">
                <a16:creationId xmlns:a16="http://schemas.microsoft.com/office/drawing/2014/main" id="{01692F36-B192-86C1-5063-ED7454D2B44D}"/>
              </a:ext>
            </a:extLst>
          </p:cNvPr>
          <p:cNvSpPr txBox="1"/>
          <p:nvPr/>
        </p:nvSpPr>
        <p:spPr>
          <a:xfrm>
            <a:off x="6945535" y="5895243"/>
            <a:ext cx="2144408" cy="584775"/>
          </a:xfrm>
          <a:prstGeom prst="rect">
            <a:avLst/>
          </a:prstGeom>
          <a:noFill/>
        </p:spPr>
        <p:txBody>
          <a:bodyPr wrap="square" lIns="91440" tIns="45720" rIns="91440" bIns="45720" anchor="t">
            <a:spAutoFit/>
          </a:bodyPr>
          <a:lstStyle/>
          <a:p>
            <a:pPr>
              <a:defRPr/>
            </a:pPr>
            <a:r>
              <a:rPr kumimoji="1" lang="ja-JP" altLang="ja-JP" sz="1600" b="1" i="0" u="none" strike="noStrike" kern="100" cap="none" spc="0" normalizeH="0" baseline="0" noProof="0">
                <a:ln>
                  <a:noFill/>
                </a:ln>
                <a:solidFill>
                  <a:prstClr val="black"/>
                </a:solidFill>
                <a:effectLst/>
                <a:uLnTx/>
                <a:uFillTx/>
                <a:latin typeface="Meiryo UI"/>
                <a:ea typeface="Meiryo UI"/>
                <a:cs typeface="Times New Roman"/>
              </a:rPr>
              <a:t>使いかけの同じような食材がたくさんあるの。</a:t>
            </a:r>
            <a:r>
              <a:rPr lang="ja-JP" altLang="ja-JP" sz="1600" b="1" kern="100">
                <a:solidFill>
                  <a:prstClr val="black"/>
                </a:solidFill>
                <a:latin typeface="Meiryo UI"/>
                <a:ea typeface="Meiryo UI"/>
                <a:cs typeface="Times New Roman"/>
              </a:rPr>
              <a:t> </a:t>
            </a:r>
            <a:endParaRPr lang="ja-JP" altLang="ja-JP" sz="1600" b="1" i="0" u="none" strike="noStrike" kern="100" cap="none" spc="0" normalizeH="0" baseline="0" noProof="0">
              <a:ln>
                <a:noFill/>
              </a:ln>
              <a:solidFill>
                <a:prstClr val="black"/>
              </a:solidFill>
              <a:effectLst/>
              <a:uLnTx/>
              <a:uFillTx/>
              <a:latin typeface="Meiryo UI"/>
              <a:ea typeface="Meiryo UI"/>
              <a:cs typeface="Times New Roman" panose="02020603050405020304" pitchFamily="18" charset="0"/>
            </a:endParaRPr>
          </a:p>
        </p:txBody>
      </p:sp>
      <p:sp>
        <p:nvSpPr>
          <p:cNvPr id="42" name="Oval 58">
            <a:extLst>
              <a:ext uri="{FF2B5EF4-FFF2-40B4-BE49-F238E27FC236}">
                <a16:creationId xmlns:a16="http://schemas.microsoft.com/office/drawing/2014/main" id="{7FD92141-D2FE-599F-B38E-DF6EE0832921}"/>
              </a:ext>
            </a:extLst>
          </p:cNvPr>
          <p:cNvSpPr/>
          <p:nvPr/>
        </p:nvSpPr>
        <p:spPr bwMode="auto">
          <a:xfrm>
            <a:off x="1015240" y="3981338"/>
            <a:ext cx="2721867" cy="1014753"/>
          </a:xfrm>
          <a:prstGeom prst="ellipse">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3" name="Oval 58">
            <a:extLst>
              <a:ext uri="{FF2B5EF4-FFF2-40B4-BE49-F238E27FC236}">
                <a16:creationId xmlns:a16="http://schemas.microsoft.com/office/drawing/2014/main" id="{08CA8FD0-A99D-368C-531F-BE0853CEA41F}"/>
              </a:ext>
            </a:extLst>
          </p:cNvPr>
          <p:cNvSpPr/>
          <p:nvPr/>
        </p:nvSpPr>
        <p:spPr bwMode="auto">
          <a:xfrm>
            <a:off x="7138893" y="3873912"/>
            <a:ext cx="1944205" cy="961962"/>
          </a:xfr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44" name="Group 61">
            <a:extLst>
              <a:ext uri="{FF2B5EF4-FFF2-40B4-BE49-F238E27FC236}">
                <a16:creationId xmlns:a16="http://schemas.microsoft.com/office/drawing/2014/main" id="{EAA77043-205A-8FFF-DB06-9C62C5A87041}"/>
              </a:ext>
            </a:extLst>
          </p:cNvPr>
          <p:cNvGrpSpPr/>
          <p:nvPr/>
        </p:nvGrpSpPr>
        <p:grpSpPr>
          <a:xfrm rot="5400000">
            <a:off x="6234396" y="6068482"/>
            <a:ext cx="290510" cy="586676"/>
            <a:chOff x="3678622" y="4477408"/>
            <a:chExt cx="413754" cy="658303"/>
          </a:xfrm>
          <a:solidFill>
            <a:schemeClr val="bg1"/>
          </a:solidFill>
        </p:grpSpPr>
        <p:sp>
          <p:nvSpPr>
            <p:cNvPr id="45" name="Oval 62">
              <a:extLst>
                <a:ext uri="{FF2B5EF4-FFF2-40B4-BE49-F238E27FC236}">
                  <a16:creationId xmlns:a16="http://schemas.microsoft.com/office/drawing/2014/main" id="{921413C2-B350-F86E-BF22-6C80794DE3EF}"/>
                </a:ext>
              </a:extLst>
            </p:cNvPr>
            <p:cNvSpPr/>
            <p:nvPr/>
          </p:nvSpPr>
          <p:spPr bwMode="auto">
            <a:xfrm>
              <a:off x="3678622" y="4477408"/>
              <a:ext cx="252248" cy="252248"/>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6" name="Oval 63">
              <a:extLst>
                <a:ext uri="{FF2B5EF4-FFF2-40B4-BE49-F238E27FC236}">
                  <a16:creationId xmlns:a16="http://schemas.microsoft.com/office/drawing/2014/main" id="{16BCAC1C-037D-77A8-5E92-CEA6AD2AE1F3}"/>
                </a:ext>
              </a:extLst>
            </p:cNvPr>
            <p:cNvSpPr/>
            <p:nvPr/>
          </p:nvSpPr>
          <p:spPr bwMode="auto">
            <a:xfrm>
              <a:off x="3838719" y="4780800"/>
              <a:ext cx="202511" cy="202511"/>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7" name="Oval 64">
              <a:extLst>
                <a:ext uri="{FF2B5EF4-FFF2-40B4-BE49-F238E27FC236}">
                  <a16:creationId xmlns:a16="http://schemas.microsoft.com/office/drawing/2014/main" id="{530659EF-53D8-FF72-EEAB-3F884E7A3571}"/>
                </a:ext>
              </a:extLst>
            </p:cNvPr>
            <p:cNvSpPr/>
            <p:nvPr/>
          </p:nvSpPr>
          <p:spPr bwMode="auto">
            <a:xfrm>
              <a:off x="3991120" y="5034455"/>
              <a:ext cx="101256" cy="101256"/>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sp>
        <p:nvSpPr>
          <p:cNvPr id="48" name="Oval 49">
            <a:extLst>
              <a:ext uri="{FF2B5EF4-FFF2-40B4-BE49-F238E27FC236}">
                <a16:creationId xmlns:a16="http://schemas.microsoft.com/office/drawing/2014/main" id="{A37DE8B4-A600-865C-6D93-C97A61FB83D6}"/>
              </a:ext>
            </a:extLst>
          </p:cNvPr>
          <p:cNvSpPr/>
          <p:nvPr/>
        </p:nvSpPr>
        <p:spPr bwMode="auto">
          <a:xfrm>
            <a:off x="734499" y="5533290"/>
            <a:ext cx="2913682" cy="1334332"/>
          </a:xfrm>
          <a:prstGeom prst="ellipse">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 name="Oval 49">
            <a:extLst>
              <a:ext uri="{FF2B5EF4-FFF2-40B4-BE49-F238E27FC236}">
                <a16:creationId xmlns:a16="http://schemas.microsoft.com/office/drawing/2014/main" id="{4F60684A-F71A-C04A-9951-44458C6F29AA}"/>
              </a:ext>
            </a:extLst>
          </p:cNvPr>
          <p:cNvSpPr/>
          <p:nvPr/>
        </p:nvSpPr>
        <p:spPr bwMode="auto">
          <a:xfrm>
            <a:off x="7006517" y="3655632"/>
            <a:ext cx="2511076" cy="1334332"/>
          </a:xfrm>
          <a:prstGeom prst="ellipse">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 name="テキスト ボックス 4">
            <a:extLst>
              <a:ext uri="{FF2B5EF4-FFF2-40B4-BE49-F238E27FC236}">
                <a16:creationId xmlns:a16="http://schemas.microsoft.com/office/drawing/2014/main" id="{C15BBE85-5F2D-48A1-A822-F0EA6943D90D}"/>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pic>
        <p:nvPicPr>
          <p:cNvPr id="17" name="図 16">
            <a:extLst>
              <a:ext uri="{FF2B5EF4-FFF2-40B4-BE49-F238E27FC236}">
                <a16:creationId xmlns:a16="http://schemas.microsoft.com/office/drawing/2014/main" id="{50BC93BF-1722-8844-5CA2-3153BAC6F3C5}"/>
              </a:ext>
            </a:extLst>
          </p:cNvPr>
          <p:cNvPicPr>
            <a:picLocks noChangeAspect="1"/>
          </p:cNvPicPr>
          <p:nvPr/>
        </p:nvPicPr>
        <p:blipFill>
          <a:blip r:embed="rId3"/>
          <a:stretch>
            <a:fillRect/>
          </a:stretch>
        </p:blipFill>
        <p:spPr>
          <a:xfrm>
            <a:off x="8553530" y="921889"/>
            <a:ext cx="1287780" cy="1203960"/>
          </a:xfrm>
          <a:prstGeom prst="rect">
            <a:avLst/>
          </a:prstGeom>
        </p:spPr>
      </p:pic>
    </p:spTree>
    <p:extLst>
      <p:ext uri="{BB962C8B-B14F-4D97-AF65-F5344CB8AC3E}">
        <p14:creationId xmlns:p14="http://schemas.microsoft.com/office/powerpoint/2010/main" val="245371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1215B1F-0E82-57DB-DB8B-C7CB3AA883A5}"/>
              </a:ext>
            </a:extLst>
          </p:cNvPr>
          <p:cNvPicPr>
            <a:picLocks noChangeAspect="1"/>
          </p:cNvPicPr>
          <p:nvPr/>
        </p:nvPicPr>
        <p:blipFill>
          <a:blip r:embed="rId2"/>
          <a:stretch>
            <a:fillRect/>
          </a:stretch>
        </p:blipFill>
        <p:spPr>
          <a:xfrm>
            <a:off x="8439794" y="5208454"/>
            <a:ext cx="1546860" cy="2042160"/>
          </a:xfrm>
          <a:prstGeom prst="rect">
            <a:avLst/>
          </a:prstGeom>
        </p:spPr>
      </p:pic>
      <p:sp>
        <p:nvSpPr>
          <p:cNvPr id="5" name="テキスト ボックス 4">
            <a:extLst>
              <a:ext uri="{FF2B5EF4-FFF2-40B4-BE49-F238E27FC236}">
                <a16:creationId xmlns:a16="http://schemas.microsoft.com/office/drawing/2014/main" id="{CD10908B-9FDE-4D79-AD04-E1E3478A02A6}"/>
              </a:ext>
            </a:extLst>
          </p:cNvPr>
          <p:cNvSpPr txBox="1"/>
          <p:nvPr/>
        </p:nvSpPr>
        <p:spPr>
          <a:xfrm>
            <a:off x="728786" y="1159136"/>
            <a:ext cx="7218059" cy="1615827"/>
          </a:xfrm>
          <a:prstGeom prst="rect">
            <a:avLst/>
          </a:prstGeom>
          <a:noFill/>
        </p:spPr>
        <p:txBody>
          <a:bodyPr wrap="square" lIns="91440" tIns="45720" rIns="91440" bIns="45720" anchor="t">
            <a:spAutoFit/>
          </a:bodyPr>
          <a:lstStyle/>
          <a:p>
            <a:pPr marL="152400" indent="-152400" algn="l">
              <a:spcAft>
                <a:spcPts val="600"/>
              </a:spcAft>
            </a:pPr>
            <a:r>
              <a:rPr lang="ja-JP" altLang="ja-JP" sz="2400" b="1" kern="100">
                <a:effectLst/>
                <a:latin typeface="Meiryo UI"/>
                <a:ea typeface="Meiryo UI"/>
                <a:cs typeface="Times New Roman"/>
              </a:rPr>
              <a:t>●水分の多い野菜は乾燥を防ぐ</a:t>
            </a:r>
          </a:p>
          <a:p>
            <a:pPr indent="266700">
              <a:spcAft>
                <a:spcPts val="600"/>
              </a:spcAft>
            </a:pPr>
            <a:r>
              <a:rPr lang="ja-JP" altLang="ja-JP" sz="2000" b="1" kern="100">
                <a:effectLst/>
                <a:latin typeface="Meiryo UI"/>
                <a:ea typeface="Meiryo UI"/>
                <a:cs typeface="Times New Roman"/>
              </a:rPr>
              <a:t>白菜やキャベツなどは、乾燥しないよう、芯や切り口に</a:t>
            </a:r>
            <a:endParaRPr lang="en-US" altLang="ja-JP" sz="2000" b="1" kern="100">
              <a:latin typeface="Meiryo UI"/>
              <a:ea typeface="Meiryo UI"/>
              <a:cs typeface="Times New Roman"/>
            </a:endParaRPr>
          </a:p>
          <a:p>
            <a:pPr indent="266700">
              <a:spcAft>
                <a:spcPts val="600"/>
              </a:spcAft>
            </a:pPr>
            <a:r>
              <a:rPr lang="ja-JP" altLang="ja-JP" sz="2000" b="1" kern="100">
                <a:effectLst/>
                <a:latin typeface="Meiryo UI"/>
                <a:ea typeface="Meiryo UI"/>
                <a:cs typeface="Times New Roman"/>
              </a:rPr>
              <a:t>濡らしたキッチンペーパーをかぶせて、ラップでくるんだり、</a:t>
            </a:r>
            <a:endParaRPr lang="en-US" altLang="ja-JP" sz="2000" b="1" kern="100">
              <a:latin typeface="Meiryo UI"/>
              <a:ea typeface="Meiryo UI"/>
              <a:cs typeface="Times New Roman"/>
            </a:endParaRPr>
          </a:p>
          <a:p>
            <a:pPr indent="266700" algn="l">
              <a:spcAft>
                <a:spcPts val="600"/>
              </a:spcAft>
            </a:pPr>
            <a:r>
              <a:rPr lang="ja-JP" altLang="ja-JP" sz="2000" b="1" kern="100">
                <a:effectLst/>
                <a:latin typeface="Meiryo UI"/>
                <a:ea typeface="Meiryo UI"/>
                <a:cs typeface="Times New Roman"/>
              </a:rPr>
              <a:t>ビニール袋に入れて保存すると長持ちします。</a:t>
            </a:r>
          </a:p>
        </p:txBody>
      </p:sp>
      <p:sp>
        <p:nvSpPr>
          <p:cNvPr id="6" name="テキスト ボックス 5">
            <a:extLst>
              <a:ext uri="{FF2B5EF4-FFF2-40B4-BE49-F238E27FC236}">
                <a16:creationId xmlns:a16="http://schemas.microsoft.com/office/drawing/2014/main" id="{48D2C0CF-24A7-0B95-9FA0-C731B720BDF3}"/>
              </a:ext>
            </a:extLst>
          </p:cNvPr>
          <p:cNvSpPr txBox="1"/>
          <p:nvPr/>
        </p:nvSpPr>
        <p:spPr>
          <a:xfrm>
            <a:off x="728786" y="2864241"/>
            <a:ext cx="7022756" cy="1154162"/>
          </a:xfrm>
          <a:prstGeom prst="rect">
            <a:avLst/>
          </a:prstGeom>
          <a:noFill/>
        </p:spPr>
        <p:txBody>
          <a:bodyPr wrap="square" lIns="91440" tIns="45720" rIns="91440" bIns="45720" anchor="t">
            <a:spAutoFit/>
          </a:bodyPr>
          <a:lstStyle/>
          <a:p>
            <a:pPr marL="177800" indent="-251460" algn="l">
              <a:spcAft>
                <a:spcPts val="600"/>
              </a:spcAft>
            </a:pPr>
            <a:r>
              <a:rPr lang="ja-JP" altLang="ja-JP" sz="2400" b="1" kern="100">
                <a:effectLst/>
                <a:latin typeface="Meiryo UI"/>
                <a:ea typeface="Meiryo UI"/>
                <a:cs typeface="Times New Roman"/>
              </a:rPr>
              <a:t>●ジャガイモ、さつまいも、玉ねぎは冷暗所で</a:t>
            </a:r>
          </a:p>
          <a:p>
            <a:pPr marL="266700" algn="l">
              <a:spcAft>
                <a:spcPts val="600"/>
              </a:spcAft>
            </a:pPr>
            <a:r>
              <a:rPr lang="ja-JP" altLang="ja-JP" sz="2000" b="1" kern="100">
                <a:effectLst/>
                <a:latin typeface="Meiryo UI"/>
                <a:ea typeface="Meiryo UI"/>
                <a:cs typeface="Times New Roman"/>
              </a:rPr>
              <a:t>温かい場所に置くと、芽が出てしまうことがあります。 新聞紙で包むなどして冷暗所に保存しましょう。</a:t>
            </a:r>
          </a:p>
        </p:txBody>
      </p:sp>
      <p:sp>
        <p:nvSpPr>
          <p:cNvPr id="9" name="テキスト ボックス 21">
            <a:extLst>
              <a:ext uri="{FF2B5EF4-FFF2-40B4-BE49-F238E27FC236}">
                <a16:creationId xmlns:a16="http://schemas.microsoft.com/office/drawing/2014/main" id="{6C087A9C-ED44-2084-E55A-063C3659AB01}"/>
              </a:ext>
            </a:extLst>
          </p:cNvPr>
          <p:cNvSpPr txBox="1"/>
          <p:nvPr/>
        </p:nvSpPr>
        <p:spPr>
          <a:xfrm>
            <a:off x="817577" y="4261778"/>
            <a:ext cx="6076204" cy="461665"/>
          </a:xfrm>
          <a:prstGeom prst="rect">
            <a:avLst/>
          </a:prstGeom>
          <a:noFill/>
        </p:spPr>
        <p:txBody>
          <a:bodyPr wrap="square">
            <a:spAutoFit/>
          </a:bodyPr>
          <a:lstStyle/>
          <a:p>
            <a:r>
              <a:rPr kumimoji="1" lang="ja-JP" altLang="en-US" sz="2400" b="1">
                <a:solidFill>
                  <a:srgbClr val="559755"/>
                </a:solidFill>
                <a:latin typeface="Meiryo UI" panose="020B0604030504040204" pitchFamily="50" charset="-128"/>
                <a:ea typeface="Meiryo UI" panose="020B0604030504040204" pitchFamily="50" charset="-128"/>
              </a:rPr>
              <a:t>（参考）</a:t>
            </a:r>
            <a:r>
              <a:rPr lang="ja-JP" altLang="ja-JP" sz="2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食品表示の保存方法について</a:t>
            </a:r>
          </a:p>
        </p:txBody>
      </p:sp>
      <p:sp>
        <p:nvSpPr>
          <p:cNvPr id="10" name="テキスト ボックス 9">
            <a:extLst>
              <a:ext uri="{FF2B5EF4-FFF2-40B4-BE49-F238E27FC236}">
                <a16:creationId xmlns:a16="http://schemas.microsoft.com/office/drawing/2014/main" id="{B3DE19B7-A264-CD74-6ED0-66184A06FA4A}"/>
              </a:ext>
            </a:extLst>
          </p:cNvPr>
          <p:cNvSpPr txBox="1"/>
          <p:nvPr/>
        </p:nvSpPr>
        <p:spPr>
          <a:xfrm>
            <a:off x="1101890" y="6339130"/>
            <a:ext cx="6679873" cy="923330"/>
          </a:xfrm>
          <a:prstGeom prst="rect">
            <a:avLst/>
          </a:prstGeom>
          <a:noFill/>
        </p:spPr>
        <p:txBody>
          <a:bodyPr wrap="square" lIns="91440" tIns="45720" rIns="91440" bIns="45720" anchor="t">
            <a:spAutoFit/>
          </a:bodyPr>
          <a:lstStyle/>
          <a:p>
            <a:r>
              <a:rPr lang="ja-JP" altLang="en-US" sz="1800" b="1" u="sng" kern="100">
                <a:effectLst/>
                <a:latin typeface="Meiryo UI"/>
                <a:ea typeface="Meiryo UI"/>
                <a:cs typeface="Times New Roman"/>
              </a:rPr>
              <a:t>「</a:t>
            </a:r>
            <a:r>
              <a:rPr lang="ja-JP" altLang="ja-JP" sz="1800" b="1" u="sng" kern="100">
                <a:effectLst/>
                <a:latin typeface="Meiryo UI"/>
                <a:ea typeface="Meiryo UI"/>
                <a:cs typeface="Times New Roman"/>
              </a:rPr>
              <a:t>常温</a:t>
            </a:r>
            <a:r>
              <a:rPr lang="ja-JP" altLang="en-US" sz="1800" b="1" u="sng" kern="100">
                <a:effectLst/>
                <a:latin typeface="Meiryo UI"/>
                <a:ea typeface="Meiryo UI"/>
                <a:cs typeface="Times New Roman"/>
              </a:rPr>
              <a:t>」</a:t>
            </a:r>
            <a:r>
              <a:rPr lang="ja-JP" altLang="ja-JP" sz="1800" b="1" kern="100">
                <a:effectLst/>
                <a:latin typeface="Meiryo UI"/>
                <a:ea typeface="Meiryo UI"/>
                <a:cs typeface="Times New Roman"/>
              </a:rPr>
              <a:t>はおおよそ</a:t>
            </a:r>
            <a:r>
              <a:rPr lang="en-US" altLang="ja-JP" sz="1800" b="1" kern="100">
                <a:effectLst/>
                <a:latin typeface="Meiryo UI"/>
                <a:ea typeface="Meiryo UI"/>
                <a:cs typeface="Times New Roman"/>
              </a:rPr>
              <a:t>15℃</a:t>
            </a:r>
            <a:r>
              <a:rPr lang="ja-JP" altLang="ja-JP" sz="1800" b="1" kern="100">
                <a:effectLst/>
                <a:latin typeface="Meiryo UI"/>
                <a:ea typeface="Meiryo UI"/>
                <a:cs typeface="Times New Roman"/>
              </a:rPr>
              <a:t>～</a:t>
            </a:r>
            <a:r>
              <a:rPr lang="en-US" altLang="ja-JP" sz="1800" b="1" kern="100">
                <a:effectLst/>
                <a:latin typeface="Meiryo UI"/>
                <a:ea typeface="Meiryo UI"/>
                <a:cs typeface="Times New Roman"/>
              </a:rPr>
              <a:t>25℃</a:t>
            </a:r>
            <a:r>
              <a:rPr lang="ja-JP" altLang="ja-JP" sz="1800" b="1" kern="100">
                <a:effectLst/>
                <a:latin typeface="Meiryo UI"/>
                <a:ea typeface="Meiryo UI"/>
                <a:cs typeface="Times New Roman"/>
              </a:rPr>
              <a:t>と考えると良いでしょう。 食品メーカーによっては、保存に適する具体的な温度を表示またはホームページで 示していることもあります。</a:t>
            </a:r>
          </a:p>
        </p:txBody>
      </p:sp>
      <p:sp>
        <p:nvSpPr>
          <p:cNvPr id="12" name="テキスト ボックス 11">
            <a:extLst>
              <a:ext uri="{FF2B5EF4-FFF2-40B4-BE49-F238E27FC236}">
                <a16:creationId xmlns:a16="http://schemas.microsoft.com/office/drawing/2014/main" id="{EDD2CFA8-A73B-9521-4B8F-31A66F87D437}"/>
              </a:ext>
            </a:extLst>
          </p:cNvPr>
          <p:cNvSpPr txBox="1"/>
          <p:nvPr/>
        </p:nvSpPr>
        <p:spPr>
          <a:xfrm>
            <a:off x="1101213" y="4843352"/>
            <a:ext cx="6841206" cy="646331"/>
          </a:xfrm>
          <a:prstGeom prst="rect">
            <a:avLst/>
          </a:prstGeom>
          <a:noFill/>
        </p:spPr>
        <p:txBody>
          <a:bodyPr wrap="square" lIns="91440" tIns="45720" rIns="91440" bIns="45720" anchor="t">
            <a:spAutoFit/>
          </a:bodyPr>
          <a:lstStyle/>
          <a:p>
            <a:pPr algn="l"/>
            <a:r>
              <a:rPr lang="ja-JP" altLang="ja-JP" sz="1800" b="1" kern="100">
                <a:effectLst/>
                <a:latin typeface="Meiryo UI"/>
                <a:ea typeface="Meiryo UI"/>
                <a:cs typeface="Times New Roman"/>
              </a:rPr>
              <a:t>正しい保管場所で保存しなければ、せっかくの食品が台無しになりま</a:t>
            </a:r>
            <a:r>
              <a:rPr lang="ja-JP" altLang="ja-JP" sz="1800" b="1" kern="100">
                <a:latin typeface="Meiryo UI"/>
                <a:ea typeface="Meiryo UI"/>
                <a:cs typeface="Times New Roman"/>
              </a:rPr>
              <a:t>す</a:t>
            </a:r>
            <a:r>
              <a:rPr lang="ja-JP" altLang="ja-JP" sz="1800" b="1" kern="100">
                <a:effectLst/>
                <a:latin typeface="Meiryo UI"/>
                <a:ea typeface="Meiryo UI"/>
                <a:cs typeface="Times New Roman"/>
              </a:rPr>
              <a:t>。 食品を保存する際は、保存方法に関する表示も確認しましょう</a:t>
            </a:r>
            <a:r>
              <a:rPr lang="ja-JP" altLang="en-US" sz="1800" b="1" kern="100">
                <a:effectLst/>
                <a:latin typeface="Meiryo UI"/>
                <a:ea typeface="Meiryo UI"/>
                <a:cs typeface="Times New Roman"/>
              </a:rPr>
              <a:t>。</a:t>
            </a:r>
            <a:endParaRPr lang="ja-JP" altLang="ja-JP" sz="1800" b="1" kern="100">
              <a:effectLst/>
              <a:latin typeface="Meiryo UI"/>
              <a:ea typeface="Meiryo UI"/>
              <a:cs typeface="Times New Roman"/>
            </a:endParaRPr>
          </a:p>
        </p:txBody>
      </p:sp>
      <p:sp>
        <p:nvSpPr>
          <p:cNvPr id="13" name="テキスト ボックス 12">
            <a:extLst>
              <a:ext uri="{FF2B5EF4-FFF2-40B4-BE49-F238E27FC236}">
                <a16:creationId xmlns:a16="http://schemas.microsoft.com/office/drawing/2014/main" id="{59CF965C-2E9E-6F4A-F000-F072DBBF9FDB}"/>
              </a:ext>
            </a:extLst>
          </p:cNvPr>
          <p:cNvSpPr txBox="1"/>
          <p:nvPr/>
        </p:nvSpPr>
        <p:spPr>
          <a:xfrm>
            <a:off x="1101889" y="5581989"/>
            <a:ext cx="6640645" cy="667447"/>
          </a:xfrm>
          <a:prstGeom prst="rect">
            <a:avLst/>
          </a:prstGeom>
          <a:noFill/>
          <a:ln>
            <a:noFill/>
          </a:ln>
        </p:spPr>
        <p:txBody>
          <a:bodyPr wrap="square" lIns="91440" tIns="45720" rIns="91440" bIns="45720" anchor="t">
            <a:spAutoFit/>
          </a:bodyPr>
          <a:lstStyle/>
          <a:p>
            <a:pPr algn="just"/>
            <a:r>
              <a:rPr lang="ja-JP" altLang="ja-JP" sz="1600" b="1" u="sng" kern="100">
                <a:latin typeface="游明朝"/>
                <a:ea typeface="Meiryo UI"/>
                <a:cs typeface="Times New Roman"/>
              </a:rPr>
              <a:t> </a:t>
            </a:r>
            <a:r>
              <a:rPr lang="ja-JP" altLang="ja-JP" sz="1800" b="1" u="sng" kern="100">
                <a:effectLst/>
                <a:latin typeface="Meiryo UI"/>
                <a:ea typeface="Meiryo UI"/>
                <a:cs typeface="Times New Roman"/>
              </a:rPr>
              <a:t>「冷暗所」</a:t>
            </a:r>
            <a:r>
              <a:rPr lang="ja-JP" altLang="ja-JP" sz="1800" b="1" kern="100">
                <a:effectLst/>
                <a:latin typeface="Meiryo UI"/>
                <a:ea typeface="Meiryo UI"/>
                <a:cs typeface="Times New Roman"/>
              </a:rPr>
              <a:t>と表示されている場合は、おおよそ「直射日光の当たらない</a:t>
            </a:r>
            <a:endParaRPr lang="en-US" altLang="ja-JP" sz="2150" b="1"/>
          </a:p>
          <a:p>
            <a:pPr algn="just"/>
            <a:r>
              <a:rPr lang="ja-JP" altLang="ja-JP" sz="1800" b="1" kern="100">
                <a:effectLst/>
                <a:latin typeface="Meiryo UI"/>
                <a:ea typeface="Meiryo UI"/>
                <a:cs typeface="Times New Roman"/>
              </a:rPr>
              <a:t>高温多湿を 避けた場所」と考えることができます。</a:t>
            </a:r>
            <a:endParaRPr lang="ja-JP" sz="2150" b="1"/>
          </a:p>
        </p:txBody>
      </p:sp>
      <p:sp>
        <p:nvSpPr>
          <p:cNvPr id="14" name="Oval 38">
            <a:extLst>
              <a:ext uri="{FF2B5EF4-FFF2-40B4-BE49-F238E27FC236}">
                <a16:creationId xmlns:a16="http://schemas.microsoft.com/office/drawing/2014/main" id="{822D3B9F-4B2B-F449-D7C6-4E4CAB478CE4}"/>
              </a:ext>
            </a:extLst>
          </p:cNvPr>
          <p:cNvSpPr/>
          <p:nvPr/>
        </p:nvSpPr>
        <p:spPr bwMode="auto">
          <a:xfrm>
            <a:off x="8109267" y="4019189"/>
            <a:ext cx="987600" cy="951636"/>
          </a:xfrm>
          <a:prstGeom prst="ellipse">
            <a:avLst/>
          </a:prstGeom>
          <a:solidFill>
            <a:schemeClr val="bg1"/>
          </a:solid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5" name="Oval 58">
            <a:extLst>
              <a:ext uri="{FF2B5EF4-FFF2-40B4-BE49-F238E27FC236}">
                <a16:creationId xmlns:a16="http://schemas.microsoft.com/office/drawing/2014/main" id="{FA1199F4-69CC-F0C0-4EB8-A957755F7623}"/>
              </a:ext>
            </a:extLst>
          </p:cNvPr>
          <p:cNvSpPr/>
          <p:nvPr/>
        </p:nvSpPr>
        <p:spPr bwMode="auto">
          <a:xfrm>
            <a:off x="9452994" y="4094182"/>
            <a:ext cx="897681" cy="818125"/>
          </a:xfrm>
          <a:prstGeom prst="ellipse">
            <a:avLst/>
          </a:prstGeom>
          <a:solidFill>
            <a:schemeClr val="bg1"/>
          </a:solid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16" name="Group 61">
            <a:extLst>
              <a:ext uri="{FF2B5EF4-FFF2-40B4-BE49-F238E27FC236}">
                <a16:creationId xmlns:a16="http://schemas.microsoft.com/office/drawing/2014/main" id="{26D25B74-22D3-DD8A-D033-E514E16F11C5}"/>
              </a:ext>
            </a:extLst>
          </p:cNvPr>
          <p:cNvGrpSpPr/>
          <p:nvPr/>
        </p:nvGrpSpPr>
        <p:grpSpPr>
          <a:xfrm rot="3160082">
            <a:off x="9497789" y="4924512"/>
            <a:ext cx="298365" cy="481311"/>
            <a:chOff x="3678622" y="4477408"/>
            <a:chExt cx="413754" cy="658303"/>
          </a:xfrm>
          <a:solidFill>
            <a:schemeClr val="bg1"/>
          </a:solidFill>
        </p:grpSpPr>
        <p:sp>
          <p:nvSpPr>
            <p:cNvPr id="17" name="Oval 62">
              <a:extLst>
                <a:ext uri="{FF2B5EF4-FFF2-40B4-BE49-F238E27FC236}">
                  <a16:creationId xmlns:a16="http://schemas.microsoft.com/office/drawing/2014/main" id="{A8209FD8-FD00-0A7B-9A90-35BF5157D883}"/>
                </a:ext>
              </a:extLst>
            </p:cNvPr>
            <p:cNvSpPr/>
            <p:nvPr/>
          </p:nvSpPr>
          <p:spPr bwMode="auto">
            <a:xfrm>
              <a:off x="3678622" y="4477408"/>
              <a:ext cx="252248" cy="252248"/>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8" name="Oval 63">
              <a:extLst>
                <a:ext uri="{FF2B5EF4-FFF2-40B4-BE49-F238E27FC236}">
                  <a16:creationId xmlns:a16="http://schemas.microsoft.com/office/drawing/2014/main" id="{DE2FBCB2-AE28-3582-4DC3-7DD6045BCFFE}"/>
                </a:ext>
              </a:extLst>
            </p:cNvPr>
            <p:cNvSpPr/>
            <p:nvPr/>
          </p:nvSpPr>
          <p:spPr bwMode="auto">
            <a:xfrm>
              <a:off x="3838719" y="4780800"/>
              <a:ext cx="202511" cy="202511"/>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9" name="Oval 64">
              <a:extLst>
                <a:ext uri="{FF2B5EF4-FFF2-40B4-BE49-F238E27FC236}">
                  <a16:creationId xmlns:a16="http://schemas.microsoft.com/office/drawing/2014/main" id="{4011AD17-3E5E-4680-D418-B2A496F11BAC}"/>
                </a:ext>
              </a:extLst>
            </p:cNvPr>
            <p:cNvSpPr/>
            <p:nvPr/>
          </p:nvSpPr>
          <p:spPr bwMode="auto">
            <a:xfrm>
              <a:off x="3991120" y="5034455"/>
              <a:ext cx="101256" cy="101256"/>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sp>
        <p:nvSpPr>
          <p:cNvPr id="20" name="テキスト ボックス 19">
            <a:extLst>
              <a:ext uri="{FF2B5EF4-FFF2-40B4-BE49-F238E27FC236}">
                <a16:creationId xmlns:a16="http://schemas.microsoft.com/office/drawing/2014/main" id="{EAEF2376-A92C-B056-8F3F-F8B0B777E4FE}"/>
              </a:ext>
            </a:extLst>
          </p:cNvPr>
          <p:cNvSpPr txBox="1"/>
          <p:nvPr/>
        </p:nvSpPr>
        <p:spPr>
          <a:xfrm>
            <a:off x="8111479" y="4331209"/>
            <a:ext cx="1101745" cy="338554"/>
          </a:xfrm>
          <a:prstGeom prst="rect">
            <a:avLst/>
          </a:prstGeom>
          <a:noFill/>
        </p:spPr>
        <p:txBody>
          <a:bodyPr wrap="square" lIns="91440" tIns="45720" rIns="91440" bIns="45720" anchor="t">
            <a:spAutoFit/>
          </a:bodyPr>
          <a:lstStyle/>
          <a:p>
            <a:pPr algn="ctr"/>
            <a:r>
              <a:rPr lang="ja-JP" altLang="ja-JP" sz="1600" b="1" kern="100">
                <a:effectLst/>
                <a:latin typeface="Meiryo UI"/>
                <a:ea typeface="Meiryo UI"/>
                <a:cs typeface="Times New Roman"/>
              </a:rPr>
              <a:t>冷暗所？</a:t>
            </a:r>
            <a:endParaRPr lang="ja-JP" altLang="en-US" sz="1600" b="1">
              <a:latin typeface="Meiryo UI"/>
              <a:ea typeface="Meiryo UI"/>
              <a:cs typeface="Times New Roman"/>
            </a:endParaRPr>
          </a:p>
        </p:txBody>
      </p:sp>
      <p:sp>
        <p:nvSpPr>
          <p:cNvPr id="21" name="テキスト ボックス 20">
            <a:extLst>
              <a:ext uri="{FF2B5EF4-FFF2-40B4-BE49-F238E27FC236}">
                <a16:creationId xmlns:a16="http://schemas.microsoft.com/office/drawing/2014/main" id="{6E6A105F-1F16-B2E8-0B06-7A491CF0D9F1}"/>
              </a:ext>
            </a:extLst>
          </p:cNvPr>
          <p:cNvSpPr txBox="1"/>
          <p:nvPr/>
        </p:nvSpPr>
        <p:spPr>
          <a:xfrm>
            <a:off x="9521762" y="4324422"/>
            <a:ext cx="826246" cy="338554"/>
          </a:xfrm>
          <a:prstGeom prst="rect">
            <a:avLst/>
          </a:prstGeom>
          <a:noFill/>
        </p:spPr>
        <p:txBody>
          <a:bodyPr wrap="square" lIns="91440" tIns="45720" rIns="91440" bIns="45720" anchor="t">
            <a:spAutoFit/>
          </a:bodyPr>
          <a:lstStyle/>
          <a:p>
            <a:r>
              <a:rPr lang="ja-JP" altLang="ja-JP" sz="1600" b="1" kern="100">
                <a:effectLst/>
                <a:latin typeface="Meiryo UI"/>
                <a:ea typeface="Meiryo UI"/>
                <a:cs typeface="Times New Roman"/>
              </a:rPr>
              <a:t>常温</a:t>
            </a:r>
            <a:r>
              <a:rPr lang="ja-JP" altLang="ja-JP" sz="1600" b="1" kern="100">
                <a:latin typeface="Meiryo UI"/>
                <a:ea typeface="Meiryo UI"/>
                <a:cs typeface="Times New Roman"/>
              </a:rPr>
              <a:t>？</a:t>
            </a:r>
            <a:endParaRPr lang="ja-JP" altLang="ja-JP" sz="1600" b="1" kern="100">
              <a:effectLst/>
              <a:latin typeface="Meiryo UI"/>
              <a:ea typeface="Meiryo UI"/>
              <a:cs typeface="Times New Roman"/>
            </a:endParaRPr>
          </a:p>
        </p:txBody>
      </p:sp>
      <p:grpSp>
        <p:nvGrpSpPr>
          <p:cNvPr id="22" name="Group 61">
            <a:extLst>
              <a:ext uri="{FF2B5EF4-FFF2-40B4-BE49-F238E27FC236}">
                <a16:creationId xmlns:a16="http://schemas.microsoft.com/office/drawing/2014/main" id="{339C9B55-E295-5DB2-A6DB-1A9847D5BDAB}"/>
              </a:ext>
            </a:extLst>
          </p:cNvPr>
          <p:cNvGrpSpPr/>
          <p:nvPr/>
        </p:nvGrpSpPr>
        <p:grpSpPr>
          <a:xfrm rot="21104955">
            <a:off x="8638255" y="5063586"/>
            <a:ext cx="274447" cy="499893"/>
            <a:chOff x="3678622" y="4477408"/>
            <a:chExt cx="413754" cy="658303"/>
          </a:xfrm>
          <a:solidFill>
            <a:schemeClr val="bg1"/>
          </a:solidFill>
        </p:grpSpPr>
        <p:sp>
          <p:nvSpPr>
            <p:cNvPr id="23" name="Oval 62">
              <a:extLst>
                <a:ext uri="{FF2B5EF4-FFF2-40B4-BE49-F238E27FC236}">
                  <a16:creationId xmlns:a16="http://schemas.microsoft.com/office/drawing/2014/main" id="{04763CDF-7A27-EB84-79FE-F1EAA5F9BA8B}"/>
                </a:ext>
              </a:extLst>
            </p:cNvPr>
            <p:cNvSpPr/>
            <p:nvPr/>
          </p:nvSpPr>
          <p:spPr bwMode="auto">
            <a:xfrm>
              <a:off x="3678622" y="4477408"/>
              <a:ext cx="252248" cy="252248"/>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4" name="Oval 63">
              <a:extLst>
                <a:ext uri="{FF2B5EF4-FFF2-40B4-BE49-F238E27FC236}">
                  <a16:creationId xmlns:a16="http://schemas.microsoft.com/office/drawing/2014/main" id="{9C2F963C-6726-42E4-C234-D00BEF10ADCE}"/>
                </a:ext>
              </a:extLst>
            </p:cNvPr>
            <p:cNvSpPr/>
            <p:nvPr/>
          </p:nvSpPr>
          <p:spPr bwMode="auto">
            <a:xfrm>
              <a:off x="3838719" y="4780800"/>
              <a:ext cx="202511" cy="202511"/>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5" name="Oval 64">
              <a:extLst>
                <a:ext uri="{FF2B5EF4-FFF2-40B4-BE49-F238E27FC236}">
                  <a16:creationId xmlns:a16="http://schemas.microsoft.com/office/drawing/2014/main" id="{32BDE128-433E-6B09-DE32-2E8547B904C0}"/>
                </a:ext>
              </a:extLst>
            </p:cNvPr>
            <p:cNvSpPr/>
            <p:nvPr/>
          </p:nvSpPr>
          <p:spPr bwMode="auto">
            <a:xfrm>
              <a:off x="3991120" y="5034455"/>
              <a:ext cx="101256" cy="101256"/>
            </a:xfrm>
            <a:prstGeom prst="ellipse">
              <a:avLst/>
            </a:prstGeom>
            <a:grp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sp>
        <p:nvSpPr>
          <p:cNvPr id="30" name="テキスト ボックス 29">
            <a:extLst>
              <a:ext uri="{FF2B5EF4-FFF2-40B4-BE49-F238E27FC236}">
                <a16:creationId xmlns:a16="http://schemas.microsoft.com/office/drawing/2014/main" id="{8C6C0275-EDDB-A91B-2E68-12AB89B17FD8}"/>
              </a:ext>
            </a:extLst>
          </p:cNvPr>
          <p:cNvSpPr txBox="1"/>
          <p:nvPr/>
        </p:nvSpPr>
        <p:spPr>
          <a:xfrm>
            <a:off x="602973" y="288552"/>
            <a:ext cx="6242623" cy="769441"/>
          </a:xfrm>
          <a:prstGeom prst="rect">
            <a:avLst/>
          </a:prstGeom>
          <a:noFill/>
        </p:spPr>
        <p:txBody>
          <a:bodyPr wrap="square" lIns="91440" tIns="45720" rIns="91440" bIns="45720" rtlCol="0" anchor="t">
            <a:spAutoFit/>
          </a:bodyPr>
          <a:lstStyle/>
          <a:p>
            <a:r>
              <a:rPr lang="ja-JP" altLang="en-US" sz="4400" b="1" kern="100">
                <a:solidFill>
                  <a:srgbClr val="559755"/>
                </a:solidFill>
                <a:latin typeface="Meiryo UI"/>
                <a:ea typeface="Meiryo UI"/>
                <a:cs typeface="Times New Roman"/>
              </a:rPr>
              <a:t>野菜の保存方法</a:t>
            </a:r>
            <a:endParaRPr lang="ja-JP" altLang="ja-JP" sz="4400" b="1" kern="100">
              <a:solidFill>
                <a:srgbClr val="559755"/>
              </a:solidFill>
              <a:effectLst/>
              <a:latin typeface="Meiryo UI"/>
              <a:ea typeface="Meiryo UI"/>
              <a:cs typeface="Times New Roman"/>
            </a:endParaRPr>
          </a:p>
        </p:txBody>
      </p:sp>
      <p:sp>
        <p:nvSpPr>
          <p:cNvPr id="27" name="四角形: 角を丸くする 30">
            <a:extLst>
              <a:ext uri="{FF2B5EF4-FFF2-40B4-BE49-F238E27FC236}">
                <a16:creationId xmlns:a16="http://schemas.microsoft.com/office/drawing/2014/main" id="{10126207-33C9-6F44-F137-76EE011D76B2}"/>
              </a:ext>
            </a:extLst>
          </p:cNvPr>
          <p:cNvSpPr/>
          <p:nvPr/>
        </p:nvSpPr>
        <p:spPr bwMode="auto">
          <a:xfrm>
            <a:off x="892037" y="4113345"/>
            <a:ext cx="7070958" cy="3249004"/>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 name="テキスト ボックス 1">
            <a:extLst>
              <a:ext uri="{FF2B5EF4-FFF2-40B4-BE49-F238E27FC236}">
                <a16:creationId xmlns:a16="http://schemas.microsoft.com/office/drawing/2014/main" id="{17A5BDE2-1C73-B9FD-2839-D7448E804489}"/>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pic>
        <p:nvPicPr>
          <p:cNvPr id="4" name="図 3">
            <a:extLst>
              <a:ext uri="{FF2B5EF4-FFF2-40B4-BE49-F238E27FC236}">
                <a16:creationId xmlns:a16="http://schemas.microsoft.com/office/drawing/2014/main" id="{30A9C60C-8DBE-C5CB-8710-7D4046F1F976}"/>
              </a:ext>
            </a:extLst>
          </p:cNvPr>
          <p:cNvPicPr>
            <a:picLocks noChangeAspect="1"/>
          </p:cNvPicPr>
          <p:nvPr/>
        </p:nvPicPr>
        <p:blipFill>
          <a:blip r:embed="rId3"/>
          <a:stretch>
            <a:fillRect/>
          </a:stretch>
        </p:blipFill>
        <p:spPr>
          <a:xfrm>
            <a:off x="7923387" y="1534869"/>
            <a:ext cx="2346960" cy="1760220"/>
          </a:xfrm>
          <a:prstGeom prst="rect">
            <a:avLst/>
          </a:prstGeom>
        </p:spPr>
      </p:pic>
    </p:spTree>
    <p:extLst>
      <p:ext uri="{BB962C8B-B14F-4D97-AF65-F5344CB8AC3E}">
        <p14:creationId xmlns:p14="http://schemas.microsoft.com/office/powerpoint/2010/main" val="5454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4">
            <a:extLst>
              <a:ext uri="{FF2B5EF4-FFF2-40B4-BE49-F238E27FC236}">
                <a16:creationId xmlns:a16="http://schemas.microsoft.com/office/drawing/2014/main" id="{FD38A022-9B3C-0C32-6B5E-4C3D53509917}"/>
              </a:ext>
            </a:extLst>
          </p:cNvPr>
          <p:cNvSpPr/>
          <p:nvPr/>
        </p:nvSpPr>
        <p:spPr bwMode="auto">
          <a:xfrm>
            <a:off x="1035079" y="6039870"/>
            <a:ext cx="8855229" cy="1356057"/>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5" name="四角形: 角を丸くする 4">
            <a:extLst>
              <a:ext uri="{FF2B5EF4-FFF2-40B4-BE49-F238E27FC236}">
                <a16:creationId xmlns:a16="http://schemas.microsoft.com/office/drawing/2014/main" id="{7D174312-D00E-DA4B-67C3-6560EA57BD3D}"/>
              </a:ext>
            </a:extLst>
          </p:cNvPr>
          <p:cNvSpPr/>
          <p:nvPr/>
        </p:nvSpPr>
        <p:spPr bwMode="auto">
          <a:xfrm>
            <a:off x="1030319" y="4621550"/>
            <a:ext cx="8855229" cy="1356057"/>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7" name="四角形: 角を丸くする 4">
            <a:extLst>
              <a:ext uri="{FF2B5EF4-FFF2-40B4-BE49-F238E27FC236}">
                <a16:creationId xmlns:a16="http://schemas.microsoft.com/office/drawing/2014/main" id="{1F1C3A13-3BB0-C491-D8C1-08E298F88031}"/>
              </a:ext>
            </a:extLst>
          </p:cNvPr>
          <p:cNvSpPr/>
          <p:nvPr/>
        </p:nvSpPr>
        <p:spPr bwMode="auto">
          <a:xfrm>
            <a:off x="1025560" y="3203229"/>
            <a:ext cx="8855229" cy="1356057"/>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 name="四角形: 角を丸くする 4">
            <a:extLst>
              <a:ext uri="{FF2B5EF4-FFF2-40B4-BE49-F238E27FC236}">
                <a16:creationId xmlns:a16="http://schemas.microsoft.com/office/drawing/2014/main" id="{07733ACA-85AB-56DD-3294-217EBA76C596}"/>
              </a:ext>
            </a:extLst>
          </p:cNvPr>
          <p:cNvSpPr/>
          <p:nvPr/>
        </p:nvSpPr>
        <p:spPr bwMode="auto">
          <a:xfrm>
            <a:off x="1020800" y="1774360"/>
            <a:ext cx="8855229" cy="1356057"/>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2" name="テキスト ボックス 11">
            <a:extLst>
              <a:ext uri="{FF2B5EF4-FFF2-40B4-BE49-F238E27FC236}">
                <a16:creationId xmlns:a16="http://schemas.microsoft.com/office/drawing/2014/main" id="{8C6C0275-EDDB-A91B-2E68-12AB89B17FD8}"/>
              </a:ext>
            </a:extLst>
          </p:cNvPr>
          <p:cNvSpPr txBox="1"/>
          <p:nvPr/>
        </p:nvSpPr>
        <p:spPr>
          <a:xfrm>
            <a:off x="800037" y="511136"/>
            <a:ext cx="7390980" cy="769441"/>
          </a:xfrm>
          <a:prstGeom prst="rect">
            <a:avLst/>
          </a:prstGeom>
          <a:noFill/>
        </p:spPr>
        <p:txBody>
          <a:bodyPr wrap="square" lIns="91440" tIns="45720" rIns="91440" bIns="45720" rtlCol="0" anchor="t">
            <a:spAutoFit/>
          </a:bodyPr>
          <a:lstStyle/>
          <a:p>
            <a:r>
              <a:rPr lang="ja-JP" altLang="en-US" sz="4400" b="1" kern="100">
                <a:solidFill>
                  <a:srgbClr val="559755"/>
                </a:solidFill>
                <a:latin typeface="Meiryo UI"/>
                <a:ea typeface="Meiryo UI"/>
                <a:cs typeface="Times New Roman"/>
              </a:rPr>
              <a:t>肉や魚の保存方法（冷凍）</a:t>
            </a:r>
            <a:endParaRPr lang="ja-JP" altLang="ja-JP" sz="4400" b="1" kern="100">
              <a:solidFill>
                <a:srgbClr val="559755"/>
              </a:solidFill>
              <a:effectLst/>
              <a:latin typeface="Meiryo UI"/>
              <a:ea typeface="Meiryo UI"/>
              <a:cs typeface="Times New Roman"/>
            </a:endParaRPr>
          </a:p>
        </p:txBody>
      </p:sp>
      <p:sp>
        <p:nvSpPr>
          <p:cNvPr id="14" name="テキスト ボックス 13">
            <a:extLst>
              <a:ext uri="{FF2B5EF4-FFF2-40B4-BE49-F238E27FC236}">
                <a16:creationId xmlns:a16="http://schemas.microsoft.com/office/drawing/2014/main" id="{CAA76172-7ED5-6B03-6D5E-7EAA35A7EB05}"/>
              </a:ext>
            </a:extLst>
          </p:cNvPr>
          <p:cNvSpPr txBox="1"/>
          <p:nvPr/>
        </p:nvSpPr>
        <p:spPr>
          <a:xfrm>
            <a:off x="953473" y="1277166"/>
            <a:ext cx="4026032" cy="461665"/>
          </a:xfrm>
          <a:prstGeom prst="rect">
            <a:avLst/>
          </a:prstGeom>
          <a:noFill/>
        </p:spPr>
        <p:txBody>
          <a:bodyPr wrap="square" lIns="91440" tIns="45720" rIns="91440" bIns="45720" anchor="t">
            <a:spAutoFit/>
          </a:bodyPr>
          <a:lstStyle/>
          <a:p>
            <a:pPr>
              <a:spcAft>
                <a:spcPts val="600"/>
              </a:spcAft>
            </a:pPr>
            <a:r>
              <a:rPr lang="ja-JP" altLang="ja-JP" sz="2400" b="1" kern="100">
                <a:effectLst/>
                <a:latin typeface="Meiryo UI"/>
                <a:ea typeface="Meiryo UI"/>
                <a:cs typeface="Times New Roman"/>
              </a:rPr>
              <a:t>●肉や魚の冷凍・解凍方法</a:t>
            </a:r>
            <a:r>
              <a:rPr lang="ja-JP" altLang="ja-JP" sz="2400" b="1" kern="100">
                <a:latin typeface="Meiryo UI"/>
                <a:ea typeface="Meiryo UI"/>
                <a:cs typeface="Times New Roman"/>
              </a:rPr>
              <a:t> </a:t>
            </a:r>
            <a:endParaRPr lang="ja-JP" altLang="ja-JP" sz="2400" b="1" kern="100">
              <a:effectLst/>
              <a:latin typeface="Meiryo UI"/>
              <a:ea typeface="Meiryo UI"/>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F6289C1B-F8F0-2F68-52D7-2D7AF4737E0E}"/>
              </a:ext>
            </a:extLst>
          </p:cNvPr>
          <p:cNvSpPr txBox="1"/>
          <p:nvPr/>
        </p:nvSpPr>
        <p:spPr>
          <a:xfrm>
            <a:off x="930608" y="1999342"/>
            <a:ext cx="6989167" cy="907941"/>
          </a:xfrm>
          <a:prstGeom prst="rect">
            <a:avLst/>
          </a:prstGeom>
          <a:noFill/>
        </p:spPr>
        <p:txBody>
          <a:bodyPr wrap="square" lIns="91440" tIns="45720" rIns="91440" bIns="45720" anchor="t">
            <a:spAutoFit/>
          </a:bodyPr>
          <a:lstStyle/>
          <a:p>
            <a:pPr marL="450850" indent="-273050">
              <a:spcAft>
                <a:spcPts val="600"/>
              </a:spcAft>
            </a:pPr>
            <a:r>
              <a:rPr lang="en-US" altLang="ja-JP" sz="2400" b="1" kern="100">
                <a:effectLst/>
                <a:latin typeface="Meiryo UI"/>
                <a:ea typeface="游明朝"/>
                <a:cs typeface="Times New Roman"/>
              </a:rPr>
              <a:t>① </a:t>
            </a:r>
            <a:r>
              <a:rPr lang="ja-JP" altLang="ja-JP" sz="2400" b="1" kern="100">
                <a:effectLst/>
                <a:latin typeface="Meiryo UI"/>
                <a:ea typeface="Meiryo UI"/>
                <a:cs typeface="Times New Roman"/>
              </a:rPr>
              <a:t>食品トレーから出し、</a:t>
            </a:r>
            <a:r>
              <a:rPr lang="en-US" altLang="ja-JP" sz="2400" b="1" kern="100">
                <a:effectLst/>
                <a:latin typeface="Meiryo UI"/>
                <a:ea typeface="Meiryo UI"/>
                <a:cs typeface="Times New Roman"/>
              </a:rPr>
              <a:t>1</a:t>
            </a:r>
            <a:r>
              <a:rPr lang="ja-JP" altLang="ja-JP" sz="2400" b="1" kern="100">
                <a:effectLst/>
                <a:latin typeface="Meiryo UI"/>
                <a:ea typeface="Meiryo UI"/>
                <a:cs typeface="Times New Roman"/>
              </a:rPr>
              <a:t>回に使う量に小分けして、</a:t>
            </a:r>
            <a:endParaRPr lang="en-US" altLang="ja-JP" sz="2400" b="1" kern="100">
              <a:latin typeface="Meiryo UI"/>
              <a:ea typeface="Meiryo UI"/>
              <a:cs typeface="Times New Roman"/>
            </a:endParaRPr>
          </a:p>
          <a:p>
            <a:pPr marL="450850" indent="-273050">
              <a:spcAft>
                <a:spcPts val="600"/>
              </a:spcAft>
            </a:pPr>
            <a:r>
              <a:rPr lang="ja-JP" altLang="ja-JP" sz="2400" b="1" kern="100">
                <a:latin typeface="Meiryo UI"/>
                <a:ea typeface="Meiryo UI"/>
                <a:cs typeface="Times New Roman"/>
              </a:rPr>
              <a:t>    </a:t>
            </a:r>
            <a:r>
              <a:rPr lang="ja-JP" altLang="ja-JP" sz="2400" b="1" kern="100">
                <a:effectLst/>
                <a:latin typeface="Meiryo UI"/>
                <a:ea typeface="Meiryo UI"/>
                <a:cs typeface="Times New Roman"/>
              </a:rPr>
              <a:t>ラップでくるむか、フリーザーバッグに入れましょう。</a:t>
            </a:r>
            <a:endParaRPr lang="en-US" altLang="ja-JP" sz="2400" b="1" kern="100">
              <a:effectLst/>
              <a:latin typeface="Meiryo UI"/>
              <a:ea typeface="Meiryo UI"/>
              <a:cs typeface="Times New Roman"/>
            </a:endParaRPr>
          </a:p>
        </p:txBody>
      </p:sp>
      <p:sp>
        <p:nvSpPr>
          <p:cNvPr id="17" name="テキスト ボックス 16">
            <a:extLst>
              <a:ext uri="{FF2B5EF4-FFF2-40B4-BE49-F238E27FC236}">
                <a16:creationId xmlns:a16="http://schemas.microsoft.com/office/drawing/2014/main" id="{BE73232E-697A-D313-A3E5-5C4878ABF337}"/>
              </a:ext>
            </a:extLst>
          </p:cNvPr>
          <p:cNvSpPr txBox="1"/>
          <p:nvPr/>
        </p:nvSpPr>
        <p:spPr>
          <a:xfrm>
            <a:off x="951717" y="3460188"/>
            <a:ext cx="6767521" cy="907941"/>
          </a:xfrm>
          <a:prstGeom prst="rect">
            <a:avLst/>
          </a:prstGeom>
          <a:noFill/>
        </p:spPr>
        <p:txBody>
          <a:bodyPr wrap="square" lIns="91440" tIns="45720" rIns="91440" bIns="45720" anchor="t">
            <a:spAutoFit/>
          </a:bodyPr>
          <a:lstStyle/>
          <a:p>
            <a:pPr marL="450850" indent="-273050">
              <a:spcAft>
                <a:spcPts val="600"/>
              </a:spcAft>
            </a:pPr>
            <a:r>
              <a:rPr lang="en-US" altLang="ja-JP" sz="2400" b="1" kern="100">
                <a:effectLst/>
                <a:latin typeface="Meiryo UI"/>
                <a:ea typeface="游明朝"/>
                <a:cs typeface="Times New Roman"/>
              </a:rPr>
              <a:t>② </a:t>
            </a:r>
            <a:r>
              <a:rPr lang="ja-JP" altLang="ja-JP" sz="2400" b="1" kern="100">
                <a:effectLst/>
                <a:latin typeface="Meiryo UI"/>
                <a:ea typeface="Meiryo UI"/>
                <a:cs typeface="Times New Roman"/>
              </a:rPr>
              <a:t>霜がつかないように、空気を抜いて、薄く平らに</a:t>
            </a:r>
            <a:endParaRPr lang="ja-JP" altLang="ja-JP" sz="2400" b="1" kern="100">
              <a:latin typeface="Meiryo UI"/>
              <a:ea typeface="Meiryo UI"/>
              <a:cs typeface="Times New Roman" panose="02020603050405020304" pitchFamily="18" charset="0"/>
            </a:endParaRPr>
          </a:p>
          <a:p>
            <a:pPr marL="450850" indent="-273050">
              <a:spcAft>
                <a:spcPts val="600"/>
              </a:spcAft>
            </a:pPr>
            <a:r>
              <a:rPr lang="ja-JP" altLang="ja-JP" sz="2400" b="1" kern="100">
                <a:latin typeface="Meiryo UI"/>
                <a:ea typeface="Meiryo UI"/>
                <a:cs typeface="Times New Roman"/>
              </a:rPr>
              <a:t>    </a:t>
            </a:r>
            <a:r>
              <a:rPr lang="ja-JP" altLang="ja-JP" sz="2400" b="1" kern="100">
                <a:effectLst/>
                <a:latin typeface="Meiryo UI"/>
                <a:ea typeface="Meiryo UI"/>
                <a:cs typeface="Times New Roman"/>
              </a:rPr>
              <a:t>しま</a:t>
            </a:r>
            <a:r>
              <a:rPr lang="ja-JP" altLang="en-US" sz="2400" b="1" kern="100">
                <a:effectLst/>
                <a:latin typeface="Meiryo UI"/>
                <a:ea typeface="Meiryo UI"/>
                <a:cs typeface="Times New Roman"/>
              </a:rPr>
              <a:t>しょう</a:t>
            </a:r>
            <a:r>
              <a:rPr lang="ja-JP" altLang="ja-JP" sz="2400" b="1" kern="100">
                <a:effectLst/>
                <a:latin typeface="Meiryo UI"/>
                <a:ea typeface="Meiryo UI"/>
                <a:cs typeface="Times New Roman"/>
              </a:rPr>
              <a:t>。</a:t>
            </a:r>
            <a:r>
              <a:rPr lang="ja-JP" altLang="ja-JP" sz="2400" b="1" kern="100">
                <a:latin typeface="Meiryo UI"/>
                <a:ea typeface="Meiryo UI"/>
                <a:cs typeface="Times New Roman"/>
              </a:rPr>
              <a:t> </a:t>
            </a:r>
            <a:endParaRPr lang="ja-JP" altLang="ja-JP" sz="2400" b="1" kern="100">
              <a:effectLst/>
              <a:latin typeface="Meiryo UI"/>
              <a:ea typeface="Meiryo UI"/>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5701B834-98C3-5B90-7326-5F45A077077A}"/>
              </a:ext>
            </a:extLst>
          </p:cNvPr>
          <p:cNvSpPr txBox="1"/>
          <p:nvPr/>
        </p:nvSpPr>
        <p:spPr>
          <a:xfrm>
            <a:off x="930590" y="4875760"/>
            <a:ext cx="6894176" cy="907941"/>
          </a:xfrm>
          <a:prstGeom prst="rect">
            <a:avLst/>
          </a:prstGeom>
          <a:noFill/>
        </p:spPr>
        <p:txBody>
          <a:bodyPr wrap="square" lIns="91440" tIns="45720" rIns="91440" bIns="45720" anchor="t">
            <a:spAutoFit/>
          </a:bodyPr>
          <a:lstStyle/>
          <a:p>
            <a:pPr marL="450850" indent="-273050">
              <a:spcAft>
                <a:spcPts val="600"/>
              </a:spcAft>
            </a:pPr>
            <a:r>
              <a:rPr lang="en-US" altLang="ja-JP" sz="2400" b="1" kern="100">
                <a:effectLst/>
                <a:latin typeface="Meiryo UI"/>
                <a:ea typeface="游明朝"/>
                <a:cs typeface="Times New Roman"/>
              </a:rPr>
              <a:t>③ </a:t>
            </a:r>
            <a:r>
              <a:rPr lang="ja-JP" altLang="ja-JP" sz="2400" b="1" kern="100">
                <a:effectLst/>
                <a:latin typeface="Meiryo UI"/>
                <a:ea typeface="Meiryo UI"/>
                <a:cs typeface="Times New Roman"/>
              </a:rPr>
              <a:t>アルミトレーに載せたり、アルミホイルで包むと、</a:t>
            </a:r>
            <a:endParaRPr lang="ja-JP" altLang="ja-JP" sz="2400" b="1" kern="100">
              <a:latin typeface="Meiryo UI"/>
              <a:ea typeface="Meiryo UI"/>
              <a:cs typeface="Times New Roman" panose="02020603050405020304" pitchFamily="18" charset="0"/>
            </a:endParaRPr>
          </a:p>
          <a:p>
            <a:pPr marL="450850" indent="-273050">
              <a:spcAft>
                <a:spcPts val="600"/>
              </a:spcAft>
            </a:pPr>
            <a:r>
              <a:rPr lang="ja-JP" altLang="ja-JP" sz="2400" b="1" kern="100">
                <a:latin typeface="Meiryo UI"/>
                <a:ea typeface="Meiryo UI"/>
                <a:cs typeface="Times New Roman"/>
              </a:rPr>
              <a:t>    </a:t>
            </a:r>
            <a:r>
              <a:rPr lang="ja-JP" altLang="ja-JP" sz="2400" b="1" kern="100">
                <a:effectLst/>
                <a:latin typeface="Meiryo UI"/>
                <a:ea typeface="Meiryo UI"/>
                <a:cs typeface="Times New Roman"/>
              </a:rPr>
              <a:t>熱伝導で速く凍ります。</a:t>
            </a:r>
            <a:r>
              <a:rPr lang="ja-JP" altLang="ja-JP" sz="2400" b="1" kern="100">
                <a:latin typeface="Meiryo UI"/>
                <a:ea typeface="Meiryo UI"/>
                <a:cs typeface="Times New Roman"/>
              </a:rPr>
              <a:t> </a:t>
            </a:r>
            <a:endParaRPr lang="ja-JP" altLang="ja-JP" sz="2400" b="1" kern="100">
              <a:effectLst/>
              <a:latin typeface="Meiryo UI"/>
              <a:ea typeface="Meiryo UI"/>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621AFEA8-8FEA-4060-2E10-38D6A6B0B585}"/>
              </a:ext>
            </a:extLst>
          </p:cNvPr>
          <p:cNvSpPr txBox="1"/>
          <p:nvPr/>
        </p:nvSpPr>
        <p:spPr>
          <a:xfrm>
            <a:off x="930590" y="6265647"/>
            <a:ext cx="6946949" cy="907941"/>
          </a:xfrm>
          <a:prstGeom prst="rect">
            <a:avLst/>
          </a:prstGeom>
          <a:noFill/>
        </p:spPr>
        <p:txBody>
          <a:bodyPr wrap="square" lIns="91440" tIns="45720" rIns="91440" bIns="45720" anchor="t">
            <a:spAutoFit/>
          </a:bodyPr>
          <a:lstStyle/>
          <a:p>
            <a:pPr marL="450850" indent="-273050">
              <a:spcAft>
                <a:spcPts val="600"/>
              </a:spcAft>
            </a:pPr>
            <a:r>
              <a:rPr lang="en-US" altLang="ja-JP" sz="2400" b="1" kern="100">
                <a:effectLst/>
                <a:latin typeface="Meiryo UI"/>
                <a:ea typeface="游明朝"/>
                <a:cs typeface="Times New Roman"/>
              </a:rPr>
              <a:t>④ </a:t>
            </a:r>
            <a:r>
              <a:rPr lang="ja-JP" altLang="ja-JP" sz="2400" b="1" kern="100">
                <a:effectLst/>
                <a:latin typeface="Meiryo UI"/>
                <a:ea typeface="Meiryo UI"/>
                <a:cs typeface="Times New Roman"/>
              </a:rPr>
              <a:t>解凍は、冷蔵庫に入れてゆっくり解凍するか、</a:t>
            </a:r>
            <a:endParaRPr lang="en-US" altLang="ja-JP" sz="2400" b="1" kern="100">
              <a:latin typeface="Meiryo UI"/>
              <a:ea typeface="Meiryo UI"/>
              <a:cs typeface="Times New Roman"/>
            </a:endParaRPr>
          </a:p>
          <a:p>
            <a:pPr marL="450850" indent="-273050">
              <a:spcAft>
                <a:spcPts val="600"/>
              </a:spcAft>
            </a:pPr>
            <a:r>
              <a:rPr lang="ja-JP" altLang="ja-JP" sz="2400" b="1" kern="100">
                <a:latin typeface="Meiryo UI"/>
                <a:ea typeface="Meiryo UI"/>
                <a:cs typeface="Times New Roman"/>
              </a:rPr>
              <a:t>  　</a:t>
            </a:r>
            <a:r>
              <a:rPr lang="ja-JP" altLang="ja-JP" sz="2400" b="1" kern="100">
                <a:effectLst/>
                <a:latin typeface="Meiryo UI"/>
                <a:ea typeface="Meiryo UI"/>
                <a:cs typeface="Times New Roman"/>
              </a:rPr>
              <a:t>電子レンジの解凍機能を使うとよいでしょう。</a:t>
            </a:r>
            <a:endParaRPr lang="en-US" altLang="ja-JP" sz="2400" b="1" kern="100">
              <a:effectLst/>
              <a:latin typeface="Meiryo UI"/>
              <a:ea typeface="Meiryo UI"/>
              <a:cs typeface="Times New Roman"/>
            </a:endParaRPr>
          </a:p>
        </p:txBody>
      </p:sp>
      <p:sp>
        <p:nvSpPr>
          <p:cNvPr id="4" name="テキスト ボックス 3">
            <a:extLst>
              <a:ext uri="{FF2B5EF4-FFF2-40B4-BE49-F238E27FC236}">
                <a16:creationId xmlns:a16="http://schemas.microsoft.com/office/drawing/2014/main" id="{8E6CC5CF-63E9-45B2-9B55-C679C57C5AB4}"/>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pic>
        <p:nvPicPr>
          <p:cNvPr id="6" name="図 5">
            <a:extLst>
              <a:ext uri="{FF2B5EF4-FFF2-40B4-BE49-F238E27FC236}">
                <a16:creationId xmlns:a16="http://schemas.microsoft.com/office/drawing/2014/main" id="{5AE47892-06FA-3EDB-99F8-87468118C9D1}"/>
              </a:ext>
            </a:extLst>
          </p:cNvPr>
          <p:cNvPicPr>
            <a:picLocks noChangeAspect="1"/>
          </p:cNvPicPr>
          <p:nvPr/>
        </p:nvPicPr>
        <p:blipFill>
          <a:blip r:embed="rId2"/>
          <a:stretch>
            <a:fillRect/>
          </a:stretch>
        </p:blipFill>
        <p:spPr>
          <a:xfrm>
            <a:off x="7982028" y="1875275"/>
            <a:ext cx="1569720" cy="1173480"/>
          </a:xfrm>
          <a:prstGeom prst="rect">
            <a:avLst/>
          </a:prstGeom>
        </p:spPr>
      </p:pic>
      <p:pic>
        <p:nvPicPr>
          <p:cNvPr id="10" name="図 9">
            <a:extLst>
              <a:ext uri="{FF2B5EF4-FFF2-40B4-BE49-F238E27FC236}">
                <a16:creationId xmlns:a16="http://schemas.microsoft.com/office/drawing/2014/main" id="{3B9440C5-49B6-93A2-B95C-DD57C0AC6F79}"/>
              </a:ext>
            </a:extLst>
          </p:cNvPr>
          <p:cNvPicPr>
            <a:picLocks noChangeAspect="1"/>
          </p:cNvPicPr>
          <p:nvPr/>
        </p:nvPicPr>
        <p:blipFill>
          <a:blip r:embed="rId3"/>
          <a:stretch>
            <a:fillRect/>
          </a:stretch>
        </p:blipFill>
        <p:spPr>
          <a:xfrm>
            <a:off x="7982028" y="3304946"/>
            <a:ext cx="1501140" cy="1127760"/>
          </a:xfrm>
          <a:prstGeom prst="rect">
            <a:avLst/>
          </a:prstGeom>
        </p:spPr>
      </p:pic>
      <p:pic>
        <p:nvPicPr>
          <p:cNvPr id="11" name="図 10">
            <a:extLst>
              <a:ext uri="{FF2B5EF4-FFF2-40B4-BE49-F238E27FC236}">
                <a16:creationId xmlns:a16="http://schemas.microsoft.com/office/drawing/2014/main" id="{D4B08DBC-ED37-C1C3-4C2F-4B3EBED16D35}"/>
              </a:ext>
            </a:extLst>
          </p:cNvPr>
          <p:cNvPicPr>
            <a:picLocks noChangeAspect="1"/>
          </p:cNvPicPr>
          <p:nvPr/>
        </p:nvPicPr>
        <p:blipFill>
          <a:blip r:embed="rId4"/>
          <a:stretch>
            <a:fillRect/>
          </a:stretch>
        </p:blipFill>
        <p:spPr>
          <a:xfrm>
            <a:off x="7974408" y="4731888"/>
            <a:ext cx="1516380" cy="1135380"/>
          </a:xfrm>
          <a:prstGeom prst="rect">
            <a:avLst/>
          </a:prstGeom>
        </p:spPr>
      </p:pic>
      <p:pic>
        <p:nvPicPr>
          <p:cNvPr id="13" name="図 12">
            <a:extLst>
              <a:ext uri="{FF2B5EF4-FFF2-40B4-BE49-F238E27FC236}">
                <a16:creationId xmlns:a16="http://schemas.microsoft.com/office/drawing/2014/main" id="{C2B0BEB8-080E-69F2-5F3E-0D9C75D27391}"/>
              </a:ext>
            </a:extLst>
          </p:cNvPr>
          <p:cNvPicPr>
            <a:picLocks noChangeAspect="1"/>
          </p:cNvPicPr>
          <p:nvPr/>
        </p:nvPicPr>
        <p:blipFill>
          <a:blip r:embed="rId5"/>
          <a:stretch>
            <a:fillRect/>
          </a:stretch>
        </p:blipFill>
        <p:spPr>
          <a:xfrm>
            <a:off x="7982028" y="6165448"/>
            <a:ext cx="1691640" cy="1104900"/>
          </a:xfrm>
          <a:prstGeom prst="rect">
            <a:avLst/>
          </a:prstGeom>
        </p:spPr>
      </p:pic>
    </p:spTree>
    <p:extLst>
      <p:ext uri="{BB962C8B-B14F-4D97-AF65-F5344CB8AC3E}">
        <p14:creationId xmlns:p14="http://schemas.microsoft.com/office/powerpoint/2010/main" val="12526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4">
            <a:extLst>
              <a:ext uri="{FF2B5EF4-FFF2-40B4-BE49-F238E27FC236}">
                <a16:creationId xmlns:a16="http://schemas.microsoft.com/office/drawing/2014/main" id="{5CEC665C-29C4-E0B3-6D60-04262E411725}"/>
              </a:ext>
            </a:extLst>
          </p:cNvPr>
          <p:cNvSpPr/>
          <p:nvPr/>
        </p:nvSpPr>
        <p:spPr bwMode="auto">
          <a:xfrm>
            <a:off x="1063487" y="5962447"/>
            <a:ext cx="8876338" cy="1208243"/>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8" name="四角形: 角を丸くする 4">
            <a:extLst>
              <a:ext uri="{FF2B5EF4-FFF2-40B4-BE49-F238E27FC236}">
                <a16:creationId xmlns:a16="http://schemas.microsoft.com/office/drawing/2014/main" id="{2163032A-7A31-31FE-463C-83E47281DC12}"/>
              </a:ext>
            </a:extLst>
          </p:cNvPr>
          <p:cNvSpPr/>
          <p:nvPr/>
        </p:nvSpPr>
        <p:spPr bwMode="auto">
          <a:xfrm>
            <a:off x="1063435" y="4633230"/>
            <a:ext cx="8876338" cy="1250475"/>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7" name="四角形: 角を丸くする 4">
            <a:extLst>
              <a:ext uri="{FF2B5EF4-FFF2-40B4-BE49-F238E27FC236}">
                <a16:creationId xmlns:a16="http://schemas.microsoft.com/office/drawing/2014/main" id="{CA842C5B-905F-A8A2-C4B9-397469AF62D7}"/>
              </a:ext>
            </a:extLst>
          </p:cNvPr>
          <p:cNvSpPr/>
          <p:nvPr/>
        </p:nvSpPr>
        <p:spPr bwMode="auto">
          <a:xfrm>
            <a:off x="1084494" y="3156322"/>
            <a:ext cx="8855229" cy="1356057"/>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6" name="四角形: 角を丸くする 4">
            <a:extLst>
              <a:ext uri="{FF2B5EF4-FFF2-40B4-BE49-F238E27FC236}">
                <a16:creationId xmlns:a16="http://schemas.microsoft.com/office/drawing/2014/main" id="{C379D3B5-7AC3-1EA4-AF5B-BAEA5C8B9A0F}"/>
              </a:ext>
            </a:extLst>
          </p:cNvPr>
          <p:cNvSpPr/>
          <p:nvPr/>
        </p:nvSpPr>
        <p:spPr bwMode="auto">
          <a:xfrm>
            <a:off x="1084074" y="1711064"/>
            <a:ext cx="8855229" cy="1356057"/>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0" name="テキスト ボックス 9">
            <a:extLst>
              <a:ext uri="{FF2B5EF4-FFF2-40B4-BE49-F238E27FC236}">
                <a16:creationId xmlns:a16="http://schemas.microsoft.com/office/drawing/2014/main" id="{8C6C0275-EDDB-A91B-2E68-12AB89B17FD8}"/>
              </a:ext>
            </a:extLst>
          </p:cNvPr>
          <p:cNvSpPr txBox="1"/>
          <p:nvPr/>
        </p:nvSpPr>
        <p:spPr>
          <a:xfrm>
            <a:off x="884359" y="438092"/>
            <a:ext cx="7107426" cy="769441"/>
          </a:xfrm>
          <a:prstGeom prst="rect">
            <a:avLst/>
          </a:prstGeom>
          <a:noFill/>
        </p:spPr>
        <p:txBody>
          <a:bodyPr wrap="square" lIns="91440" tIns="45720" rIns="91440" bIns="45720" rtlCol="0" anchor="t">
            <a:spAutoFit/>
          </a:bodyPr>
          <a:lstStyle/>
          <a:p>
            <a:r>
              <a:rPr lang="ja-JP" altLang="en-US" sz="4400" b="1" kern="100">
                <a:solidFill>
                  <a:srgbClr val="559755"/>
                </a:solidFill>
                <a:latin typeface="Meiryo UI"/>
                <a:ea typeface="Meiryo UI"/>
                <a:cs typeface="Times New Roman"/>
              </a:rPr>
              <a:t>冷凍できる食材の保存方法</a:t>
            </a:r>
            <a:endParaRPr lang="ja-JP" altLang="ja-JP" sz="4400" b="1" kern="100">
              <a:solidFill>
                <a:srgbClr val="559755"/>
              </a:solidFill>
              <a:effectLst/>
              <a:latin typeface="Meiryo UI"/>
              <a:ea typeface="Meiryo UI"/>
              <a:cs typeface="Times New Roman"/>
            </a:endParaRPr>
          </a:p>
        </p:txBody>
      </p:sp>
      <p:sp>
        <p:nvSpPr>
          <p:cNvPr id="4" name="テキスト ボックス 3">
            <a:extLst>
              <a:ext uri="{FF2B5EF4-FFF2-40B4-BE49-F238E27FC236}">
                <a16:creationId xmlns:a16="http://schemas.microsoft.com/office/drawing/2014/main" id="{342259F8-E3E1-BED7-96ED-7265560E5092}"/>
              </a:ext>
            </a:extLst>
          </p:cNvPr>
          <p:cNvSpPr txBox="1"/>
          <p:nvPr/>
        </p:nvSpPr>
        <p:spPr>
          <a:xfrm>
            <a:off x="1057162" y="1244038"/>
            <a:ext cx="5747498" cy="461665"/>
          </a:xfrm>
          <a:prstGeom prst="rect">
            <a:avLst/>
          </a:prstGeom>
          <a:noFill/>
        </p:spPr>
        <p:txBody>
          <a:bodyPr wrap="square" lIns="91440" tIns="45720" rIns="91440" bIns="45720" anchor="t">
            <a:spAutoFit/>
          </a:bodyPr>
          <a:lstStyle/>
          <a:p>
            <a:pPr>
              <a:spcAft>
                <a:spcPts val="600"/>
              </a:spcAft>
            </a:pPr>
            <a:r>
              <a:rPr lang="ja-JP" altLang="ja-JP" sz="2400" b="1" kern="100">
                <a:effectLst/>
                <a:latin typeface="Meiryo UI"/>
                <a:ea typeface="Meiryo UI"/>
                <a:cs typeface="Times New Roman"/>
              </a:rPr>
              <a:t>●下処理なしで、そのまま冷凍</a:t>
            </a:r>
            <a:r>
              <a:rPr lang="ja-JP" altLang="en-US" sz="2400" b="1" kern="100">
                <a:effectLst/>
                <a:latin typeface="Meiryo UI"/>
                <a:ea typeface="Meiryo UI"/>
                <a:cs typeface="Times New Roman"/>
              </a:rPr>
              <a:t>できる食品</a:t>
            </a:r>
            <a:endParaRPr lang="en-US" altLang="ja-JP" sz="2400" b="1" kern="100">
              <a:effectLst/>
              <a:latin typeface="Meiryo UI"/>
              <a:ea typeface="Meiryo UI"/>
              <a:cs typeface="Times New Roman"/>
            </a:endParaRPr>
          </a:p>
        </p:txBody>
      </p:sp>
      <p:sp>
        <p:nvSpPr>
          <p:cNvPr id="14" name="テキスト ボックス 13">
            <a:extLst>
              <a:ext uri="{FF2B5EF4-FFF2-40B4-BE49-F238E27FC236}">
                <a16:creationId xmlns:a16="http://schemas.microsoft.com/office/drawing/2014/main" id="{50A4CD22-165E-C460-B436-F7B87F99BB71}"/>
              </a:ext>
            </a:extLst>
          </p:cNvPr>
          <p:cNvSpPr txBox="1"/>
          <p:nvPr/>
        </p:nvSpPr>
        <p:spPr>
          <a:xfrm>
            <a:off x="1046611" y="1999350"/>
            <a:ext cx="6903457" cy="907941"/>
          </a:xfrm>
          <a:prstGeom prst="rect">
            <a:avLst/>
          </a:prstGeom>
          <a:noFill/>
        </p:spPr>
        <p:txBody>
          <a:bodyPr wrap="square" lIns="91440" tIns="45720" rIns="91440" bIns="45720" anchor="t">
            <a:spAutoFit/>
          </a:bodyPr>
          <a:lstStyle/>
          <a:p>
            <a:pPr marL="450850" indent="-273050">
              <a:spcAft>
                <a:spcPts val="600"/>
              </a:spcAft>
            </a:pPr>
            <a:r>
              <a:rPr lang="en-US" altLang="ja-JP" sz="2400" b="1" kern="100">
                <a:effectLst/>
                <a:latin typeface="Meiryo UI"/>
                <a:ea typeface="游明朝"/>
                <a:cs typeface="Times New Roman"/>
              </a:rPr>
              <a:t>①</a:t>
            </a:r>
            <a:r>
              <a:rPr lang="ja-JP" altLang="ja-JP" sz="2400" b="1" kern="100">
                <a:effectLst/>
                <a:latin typeface="Meiryo UI"/>
                <a:ea typeface="Meiryo UI"/>
                <a:cs typeface="Times New Roman"/>
              </a:rPr>
              <a:t>小松菜は、使いやすい大きさに切って、冷凍</a:t>
            </a:r>
            <a:endParaRPr lang="en-US" altLang="ja-JP" sz="2400" b="1" kern="100">
              <a:latin typeface="Meiryo UI"/>
              <a:ea typeface="Meiryo UI"/>
              <a:cs typeface="Times New Roman"/>
            </a:endParaRPr>
          </a:p>
          <a:p>
            <a:pPr marL="450850" indent="-273050">
              <a:spcAft>
                <a:spcPts val="600"/>
              </a:spcAft>
            </a:pPr>
            <a:r>
              <a:rPr lang="ja-JP" altLang="ja-JP" sz="2400" b="1" kern="100">
                <a:latin typeface="Meiryo UI"/>
                <a:ea typeface="Meiryo UI"/>
                <a:cs typeface="Times New Roman"/>
              </a:rPr>
              <a:t>   </a:t>
            </a:r>
            <a:r>
              <a:rPr lang="ja-JP" altLang="ja-JP" sz="2400" b="1" kern="100">
                <a:effectLst/>
                <a:latin typeface="Meiryo UI"/>
                <a:ea typeface="Meiryo UI"/>
                <a:cs typeface="Times New Roman"/>
              </a:rPr>
              <a:t>できます。</a:t>
            </a:r>
            <a:endParaRPr lang="en-US" altLang="ja-JP" sz="2400" b="1" kern="100">
              <a:effectLst/>
              <a:latin typeface="Meiryo UI"/>
              <a:ea typeface="Meiryo UI"/>
              <a:cs typeface="Times New Roman"/>
            </a:endParaRPr>
          </a:p>
        </p:txBody>
      </p:sp>
      <p:sp>
        <p:nvSpPr>
          <p:cNvPr id="16" name="テキスト ボックス 15">
            <a:extLst>
              <a:ext uri="{FF2B5EF4-FFF2-40B4-BE49-F238E27FC236}">
                <a16:creationId xmlns:a16="http://schemas.microsoft.com/office/drawing/2014/main" id="{85A2972C-5AF5-936F-AEF4-51D178FFE566}"/>
              </a:ext>
            </a:extLst>
          </p:cNvPr>
          <p:cNvSpPr txBox="1"/>
          <p:nvPr/>
        </p:nvSpPr>
        <p:spPr>
          <a:xfrm>
            <a:off x="1046611" y="3219527"/>
            <a:ext cx="7386109" cy="1354217"/>
          </a:xfrm>
          <a:prstGeom prst="rect">
            <a:avLst/>
          </a:prstGeom>
          <a:noFill/>
        </p:spPr>
        <p:txBody>
          <a:bodyPr wrap="square" lIns="91440" tIns="45720" rIns="91440" bIns="45720" anchor="t">
            <a:spAutoFit/>
          </a:bodyPr>
          <a:lstStyle/>
          <a:p>
            <a:pPr marL="450850" indent="-273050">
              <a:spcAft>
                <a:spcPts val="600"/>
              </a:spcAft>
            </a:pPr>
            <a:r>
              <a:rPr lang="ja-JP" altLang="en-US" sz="2400" b="1" kern="100">
                <a:latin typeface="Meiryo UI"/>
                <a:ea typeface="Meiryo UI"/>
                <a:cs typeface="Times New Roman"/>
              </a:rPr>
              <a:t>②</a:t>
            </a:r>
            <a:r>
              <a:rPr lang="ja-JP" altLang="ja-JP" sz="2400" b="1" kern="100">
                <a:effectLst/>
                <a:latin typeface="Meiryo UI"/>
                <a:ea typeface="Meiryo UI"/>
                <a:cs typeface="Times New Roman"/>
              </a:rPr>
              <a:t>しめじ、しいたけなどのきのこ類は、水で洗わず、</a:t>
            </a:r>
            <a:endParaRPr lang="ja-JP" altLang="ja-JP" sz="2400" b="1" kern="100">
              <a:latin typeface="Meiryo UI"/>
              <a:ea typeface="Meiryo UI"/>
              <a:cs typeface="Times New Roman" panose="02020603050405020304" pitchFamily="18" charset="0"/>
            </a:endParaRPr>
          </a:p>
          <a:p>
            <a:pPr marL="450850" indent="-273050">
              <a:spcAft>
                <a:spcPts val="600"/>
              </a:spcAft>
            </a:pPr>
            <a:r>
              <a:rPr lang="ja-JP" altLang="ja-JP" sz="2400" b="1" kern="100">
                <a:latin typeface="Meiryo UI"/>
                <a:ea typeface="Meiryo UI"/>
                <a:cs typeface="Times New Roman"/>
              </a:rPr>
              <a:t>   </a:t>
            </a:r>
            <a:r>
              <a:rPr lang="ja-JP" altLang="ja-JP" sz="2400" b="1" kern="100">
                <a:effectLst/>
                <a:latin typeface="Meiryo UI"/>
                <a:ea typeface="Meiryo UI"/>
                <a:cs typeface="Times New Roman"/>
              </a:rPr>
              <a:t>石づきやおがくずを取り除き、食べやすい大きさに</a:t>
            </a:r>
            <a:endParaRPr lang="ja-JP" altLang="ja-JP" sz="2400" b="1" kern="100">
              <a:latin typeface="Meiryo UI"/>
              <a:ea typeface="Meiryo UI"/>
              <a:cs typeface="Times New Roman" panose="02020603050405020304" pitchFamily="18" charset="0"/>
            </a:endParaRPr>
          </a:p>
          <a:p>
            <a:pPr marL="450850" indent="-273050">
              <a:spcAft>
                <a:spcPts val="600"/>
              </a:spcAft>
            </a:pPr>
            <a:r>
              <a:rPr lang="ja-JP" altLang="ja-JP" sz="2400" b="1" kern="100">
                <a:latin typeface="Meiryo UI"/>
                <a:ea typeface="Meiryo UI"/>
                <a:cs typeface="Times New Roman"/>
              </a:rPr>
              <a:t>   </a:t>
            </a:r>
            <a:r>
              <a:rPr lang="ja-JP" altLang="ja-JP" sz="2400" b="1" kern="100">
                <a:effectLst/>
                <a:latin typeface="Meiryo UI"/>
                <a:ea typeface="Meiryo UI"/>
                <a:cs typeface="Times New Roman"/>
              </a:rPr>
              <a:t>切って、そのまま保存が可能です。</a:t>
            </a:r>
            <a:r>
              <a:rPr lang="ja-JP" altLang="ja-JP" sz="2400" b="1" kern="100">
                <a:latin typeface="Meiryo UI"/>
                <a:ea typeface="Meiryo UI"/>
                <a:cs typeface="Times New Roman"/>
              </a:rPr>
              <a:t> </a:t>
            </a:r>
            <a:endParaRPr lang="ja-JP" altLang="ja-JP" sz="2400" b="1" kern="100">
              <a:effectLst/>
              <a:latin typeface="Meiryo UI"/>
              <a:ea typeface="Meiryo UI"/>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9A468285-52CB-56DB-B68C-49F2A85AA796}"/>
              </a:ext>
            </a:extLst>
          </p:cNvPr>
          <p:cNvSpPr txBox="1"/>
          <p:nvPr/>
        </p:nvSpPr>
        <p:spPr>
          <a:xfrm>
            <a:off x="1058771" y="6098773"/>
            <a:ext cx="7355180" cy="907941"/>
          </a:xfrm>
          <a:prstGeom prst="rect">
            <a:avLst/>
          </a:prstGeom>
          <a:noFill/>
        </p:spPr>
        <p:txBody>
          <a:bodyPr wrap="square" lIns="91440" tIns="45720" rIns="91440" bIns="45720" anchor="t">
            <a:spAutoFit/>
          </a:bodyPr>
          <a:lstStyle/>
          <a:p>
            <a:pPr marL="450850" indent="-273050">
              <a:spcAft>
                <a:spcPts val="600"/>
              </a:spcAft>
            </a:pPr>
            <a:r>
              <a:rPr lang="ja-JP" altLang="en-US" sz="2400" b="1" kern="100">
                <a:latin typeface="Meiryo UI"/>
                <a:ea typeface="Meiryo UI"/>
                <a:cs typeface="Times New Roman"/>
              </a:rPr>
              <a:t>④</a:t>
            </a:r>
            <a:r>
              <a:rPr lang="ja-JP" altLang="ja-JP" sz="2400" b="1" kern="100">
                <a:effectLst/>
                <a:latin typeface="Meiryo UI"/>
                <a:ea typeface="Meiryo UI"/>
                <a:cs typeface="Times New Roman"/>
              </a:rPr>
              <a:t>食パンやフランスパンなどは、ラップやアルミホイルに</a:t>
            </a:r>
            <a:endParaRPr lang="en-US"/>
          </a:p>
          <a:p>
            <a:pPr marL="450850" indent="-273050">
              <a:spcAft>
                <a:spcPts val="600"/>
              </a:spcAft>
            </a:pPr>
            <a:r>
              <a:rPr lang="ja-JP" altLang="ja-JP" sz="2400" b="1" kern="100">
                <a:latin typeface="Meiryo UI"/>
                <a:ea typeface="Meiryo UI"/>
                <a:cs typeface="Times New Roman"/>
              </a:rPr>
              <a:t>   </a:t>
            </a:r>
            <a:r>
              <a:rPr lang="ja-JP" altLang="ja-JP" sz="2400" b="1" kern="100">
                <a:effectLst/>
                <a:latin typeface="Meiryo UI"/>
                <a:ea typeface="Meiryo UI"/>
                <a:cs typeface="Times New Roman"/>
              </a:rPr>
              <a:t>包んで冷凍</a:t>
            </a:r>
            <a:r>
              <a:rPr lang="ja-JP" altLang="en-US" sz="2400" b="1" kern="100">
                <a:effectLst/>
                <a:latin typeface="Meiryo UI"/>
                <a:ea typeface="Meiryo UI"/>
                <a:cs typeface="Times New Roman"/>
              </a:rPr>
              <a:t>しましょう</a:t>
            </a:r>
            <a:r>
              <a:rPr lang="ja-JP" altLang="ja-JP" sz="2400" b="1" kern="100">
                <a:effectLst/>
                <a:latin typeface="Meiryo UI"/>
                <a:ea typeface="Meiryo UI"/>
                <a:cs typeface="Times New Roman"/>
              </a:rPr>
              <a:t>。</a:t>
            </a:r>
            <a:endParaRPr lang="ja-JP"/>
          </a:p>
        </p:txBody>
      </p:sp>
      <p:sp>
        <p:nvSpPr>
          <p:cNvPr id="18" name="テキスト ボックス 17">
            <a:extLst>
              <a:ext uri="{FF2B5EF4-FFF2-40B4-BE49-F238E27FC236}">
                <a16:creationId xmlns:a16="http://schemas.microsoft.com/office/drawing/2014/main" id="{E53AB34C-B7D1-DE2B-A69C-F39D94C7FECC}"/>
              </a:ext>
            </a:extLst>
          </p:cNvPr>
          <p:cNvSpPr txBox="1"/>
          <p:nvPr/>
        </p:nvSpPr>
        <p:spPr>
          <a:xfrm>
            <a:off x="1037679" y="4818482"/>
            <a:ext cx="6954106" cy="907941"/>
          </a:xfrm>
          <a:prstGeom prst="rect">
            <a:avLst/>
          </a:prstGeom>
          <a:noFill/>
        </p:spPr>
        <p:txBody>
          <a:bodyPr wrap="square" lIns="91440" tIns="45720" rIns="91440" bIns="45720" anchor="t">
            <a:spAutoFit/>
          </a:bodyPr>
          <a:lstStyle/>
          <a:p>
            <a:pPr marL="450850" indent="-273050">
              <a:spcAft>
                <a:spcPts val="600"/>
              </a:spcAft>
            </a:pPr>
            <a:r>
              <a:rPr lang="ja-JP" altLang="en-US" sz="2400" b="1" kern="100">
                <a:effectLst/>
                <a:latin typeface="Meiryo UI"/>
                <a:ea typeface="Meiryo UI"/>
                <a:cs typeface="Times New Roman"/>
              </a:rPr>
              <a:t>③</a:t>
            </a:r>
            <a:r>
              <a:rPr lang="ja-JP" altLang="ja-JP" sz="2400" b="1" kern="100">
                <a:effectLst/>
                <a:latin typeface="Meiryo UI"/>
                <a:ea typeface="Meiryo UI"/>
                <a:cs typeface="Times New Roman"/>
              </a:rPr>
              <a:t>長ねぎ、しょうがやにんにくは、使いやすい大きさに</a:t>
            </a:r>
            <a:r>
              <a:rPr lang="ja-JP" altLang="ja-JP" sz="2400" b="1" kern="100">
                <a:latin typeface="Meiryo UI"/>
                <a:ea typeface="Meiryo UI"/>
                <a:cs typeface="Times New Roman"/>
              </a:rPr>
              <a:t> </a:t>
            </a:r>
            <a:endParaRPr lang="en-US" altLang="ja-JP"/>
          </a:p>
          <a:p>
            <a:pPr marL="450850" indent="-273050">
              <a:spcAft>
                <a:spcPts val="600"/>
              </a:spcAft>
            </a:pPr>
            <a:r>
              <a:rPr lang="ja-JP" altLang="ja-JP" sz="2400" b="1" kern="100">
                <a:latin typeface="Meiryo UI"/>
                <a:ea typeface="Meiryo UI"/>
                <a:cs typeface="Times New Roman"/>
              </a:rPr>
              <a:t>   </a:t>
            </a:r>
            <a:r>
              <a:rPr lang="ja-JP" altLang="ja-JP" sz="2400" b="1" kern="100">
                <a:effectLst/>
                <a:latin typeface="Meiryo UI"/>
                <a:ea typeface="Meiryo UI"/>
                <a:cs typeface="Times New Roman"/>
              </a:rPr>
              <a:t>切って冷凍</a:t>
            </a:r>
            <a:r>
              <a:rPr lang="ja-JP" altLang="en-US" sz="2400" b="1" kern="100">
                <a:latin typeface="Meiryo UI"/>
                <a:ea typeface="Meiryo UI"/>
                <a:cs typeface="Times New Roman"/>
              </a:rPr>
              <a:t>しましょう</a:t>
            </a:r>
            <a:r>
              <a:rPr lang="ja-JP" altLang="ja-JP" sz="2400" b="1" kern="100">
                <a:effectLst/>
                <a:latin typeface="Meiryo UI"/>
                <a:ea typeface="Meiryo UI"/>
                <a:cs typeface="Times New Roman"/>
              </a:rPr>
              <a:t>。</a:t>
            </a:r>
            <a:endParaRPr lang="ja-JP"/>
          </a:p>
        </p:txBody>
      </p:sp>
      <p:sp>
        <p:nvSpPr>
          <p:cNvPr id="5" name="テキスト ボックス 4">
            <a:extLst>
              <a:ext uri="{FF2B5EF4-FFF2-40B4-BE49-F238E27FC236}">
                <a16:creationId xmlns:a16="http://schemas.microsoft.com/office/drawing/2014/main" id="{7A3B23CF-6233-5260-6C49-006B67DC3034}"/>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pic>
        <p:nvPicPr>
          <p:cNvPr id="13" name="図 12">
            <a:extLst>
              <a:ext uri="{FF2B5EF4-FFF2-40B4-BE49-F238E27FC236}">
                <a16:creationId xmlns:a16="http://schemas.microsoft.com/office/drawing/2014/main" id="{A72FD740-6056-59F9-EB7F-13207BC1F8C9}"/>
              </a:ext>
            </a:extLst>
          </p:cNvPr>
          <p:cNvPicPr>
            <a:picLocks noChangeAspect="1"/>
          </p:cNvPicPr>
          <p:nvPr/>
        </p:nvPicPr>
        <p:blipFill>
          <a:blip r:embed="rId2"/>
          <a:stretch>
            <a:fillRect/>
          </a:stretch>
        </p:blipFill>
        <p:spPr>
          <a:xfrm>
            <a:off x="8298101" y="1928368"/>
            <a:ext cx="1341120" cy="1005840"/>
          </a:xfrm>
          <a:prstGeom prst="rect">
            <a:avLst/>
          </a:prstGeom>
        </p:spPr>
      </p:pic>
      <p:pic>
        <p:nvPicPr>
          <p:cNvPr id="15" name="図 14">
            <a:extLst>
              <a:ext uri="{FF2B5EF4-FFF2-40B4-BE49-F238E27FC236}">
                <a16:creationId xmlns:a16="http://schemas.microsoft.com/office/drawing/2014/main" id="{2A00638F-75B6-9DD8-128B-0A69020C526C}"/>
              </a:ext>
            </a:extLst>
          </p:cNvPr>
          <p:cNvPicPr>
            <a:picLocks noChangeAspect="1"/>
          </p:cNvPicPr>
          <p:nvPr/>
        </p:nvPicPr>
        <p:blipFill>
          <a:blip r:embed="rId3"/>
          <a:stretch>
            <a:fillRect/>
          </a:stretch>
        </p:blipFill>
        <p:spPr>
          <a:xfrm>
            <a:off x="8324771" y="4710070"/>
            <a:ext cx="1287780" cy="1082040"/>
          </a:xfrm>
          <a:prstGeom prst="rect">
            <a:avLst/>
          </a:prstGeom>
        </p:spPr>
      </p:pic>
      <p:pic>
        <p:nvPicPr>
          <p:cNvPr id="19" name="図 18">
            <a:extLst>
              <a:ext uri="{FF2B5EF4-FFF2-40B4-BE49-F238E27FC236}">
                <a16:creationId xmlns:a16="http://schemas.microsoft.com/office/drawing/2014/main" id="{DB789E62-A0A2-D7EC-EA77-C8E0C5FD7D88}"/>
              </a:ext>
            </a:extLst>
          </p:cNvPr>
          <p:cNvPicPr>
            <a:picLocks noChangeAspect="1"/>
          </p:cNvPicPr>
          <p:nvPr/>
        </p:nvPicPr>
        <p:blipFill>
          <a:blip r:embed="rId4"/>
          <a:stretch>
            <a:fillRect/>
          </a:stretch>
        </p:blipFill>
        <p:spPr>
          <a:xfrm>
            <a:off x="8266307" y="6049823"/>
            <a:ext cx="1478280" cy="1005840"/>
          </a:xfrm>
          <a:prstGeom prst="rect">
            <a:avLst/>
          </a:prstGeom>
        </p:spPr>
      </p:pic>
      <p:pic>
        <p:nvPicPr>
          <p:cNvPr id="2" name="図 1">
            <a:extLst>
              <a:ext uri="{FF2B5EF4-FFF2-40B4-BE49-F238E27FC236}">
                <a16:creationId xmlns:a16="http://schemas.microsoft.com/office/drawing/2014/main" id="{C9289EBD-153B-078A-F45C-60E5627952B0}"/>
              </a:ext>
            </a:extLst>
          </p:cNvPr>
          <p:cNvPicPr>
            <a:picLocks noChangeAspect="1"/>
          </p:cNvPicPr>
          <p:nvPr/>
        </p:nvPicPr>
        <p:blipFill>
          <a:blip r:embed="rId5"/>
          <a:stretch>
            <a:fillRect/>
          </a:stretch>
        </p:blipFill>
        <p:spPr>
          <a:xfrm rot="1256732">
            <a:off x="8432720" y="3389688"/>
            <a:ext cx="1158240" cy="861060"/>
          </a:xfrm>
          <a:prstGeom prst="rect">
            <a:avLst/>
          </a:prstGeom>
        </p:spPr>
      </p:pic>
    </p:spTree>
    <p:extLst>
      <p:ext uri="{BB962C8B-B14F-4D97-AF65-F5344CB8AC3E}">
        <p14:creationId xmlns:p14="http://schemas.microsoft.com/office/powerpoint/2010/main" val="78922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CE784-AFA6-7341-1993-104CADAB1420}"/>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1D3BED8-4B0F-1CB0-6848-0A3292384FFF}"/>
              </a:ext>
            </a:extLst>
          </p:cNvPr>
          <p:cNvPicPr>
            <a:picLocks noChangeAspect="1"/>
          </p:cNvPicPr>
          <p:nvPr/>
        </p:nvPicPr>
        <p:blipFill>
          <a:blip r:embed="rId2"/>
          <a:stretch>
            <a:fillRect/>
          </a:stretch>
        </p:blipFill>
        <p:spPr>
          <a:xfrm>
            <a:off x="6218563" y="4711848"/>
            <a:ext cx="769620" cy="1005840"/>
          </a:xfrm>
          <a:prstGeom prst="rect">
            <a:avLst/>
          </a:prstGeom>
        </p:spPr>
      </p:pic>
      <p:pic>
        <p:nvPicPr>
          <p:cNvPr id="7" name="図 6">
            <a:extLst>
              <a:ext uri="{FF2B5EF4-FFF2-40B4-BE49-F238E27FC236}">
                <a16:creationId xmlns:a16="http://schemas.microsoft.com/office/drawing/2014/main" id="{9875B65B-38DB-C754-735E-75D66EB99FE7}"/>
              </a:ext>
            </a:extLst>
          </p:cNvPr>
          <p:cNvPicPr>
            <a:picLocks noChangeAspect="1"/>
          </p:cNvPicPr>
          <p:nvPr/>
        </p:nvPicPr>
        <p:blipFill>
          <a:blip r:embed="rId3"/>
          <a:stretch>
            <a:fillRect/>
          </a:stretch>
        </p:blipFill>
        <p:spPr>
          <a:xfrm>
            <a:off x="8433230" y="4654611"/>
            <a:ext cx="807720" cy="1059180"/>
          </a:xfrm>
          <a:prstGeom prst="rect">
            <a:avLst/>
          </a:prstGeom>
        </p:spPr>
      </p:pic>
      <p:pic>
        <p:nvPicPr>
          <p:cNvPr id="6" name="図 5">
            <a:extLst>
              <a:ext uri="{FF2B5EF4-FFF2-40B4-BE49-F238E27FC236}">
                <a16:creationId xmlns:a16="http://schemas.microsoft.com/office/drawing/2014/main" id="{5F699E98-7229-9A78-6710-593911F470AA}"/>
              </a:ext>
            </a:extLst>
          </p:cNvPr>
          <p:cNvPicPr>
            <a:picLocks noChangeAspect="1"/>
          </p:cNvPicPr>
          <p:nvPr/>
        </p:nvPicPr>
        <p:blipFill>
          <a:blip r:embed="rId4"/>
          <a:stretch>
            <a:fillRect/>
          </a:stretch>
        </p:blipFill>
        <p:spPr>
          <a:xfrm>
            <a:off x="7002111" y="4440112"/>
            <a:ext cx="1402080" cy="1394460"/>
          </a:xfrm>
          <a:prstGeom prst="rect">
            <a:avLst/>
          </a:prstGeom>
        </p:spPr>
      </p:pic>
      <p:sp>
        <p:nvSpPr>
          <p:cNvPr id="2" name="テキスト ボックス 1">
            <a:extLst>
              <a:ext uri="{FF2B5EF4-FFF2-40B4-BE49-F238E27FC236}">
                <a16:creationId xmlns:a16="http://schemas.microsoft.com/office/drawing/2014/main" id="{C55555B6-5356-D4ED-9950-3A5F810B056D}"/>
              </a:ext>
            </a:extLst>
          </p:cNvPr>
          <p:cNvSpPr txBox="1"/>
          <p:nvPr/>
        </p:nvSpPr>
        <p:spPr>
          <a:xfrm>
            <a:off x="851513" y="535713"/>
            <a:ext cx="6041656" cy="677108"/>
          </a:xfrm>
          <a:prstGeom prst="rect">
            <a:avLst/>
          </a:prstGeom>
          <a:noFill/>
        </p:spPr>
        <p:txBody>
          <a:bodyPr wrap="square" rtlCol="0">
            <a:spAutoFit/>
          </a:bodyPr>
          <a:lstStyle/>
          <a:p>
            <a:r>
              <a:rPr lang="ja-JP" altLang="ja-JP" sz="38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冷蔵庫や食品庫のお片付け</a:t>
            </a:r>
          </a:p>
        </p:txBody>
      </p:sp>
      <p:sp>
        <p:nvSpPr>
          <p:cNvPr id="3" name="テキスト ボックス 2">
            <a:extLst>
              <a:ext uri="{FF2B5EF4-FFF2-40B4-BE49-F238E27FC236}">
                <a16:creationId xmlns:a16="http://schemas.microsoft.com/office/drawing/2014/main" id="{758F5BD4-E862-1C93-0A93-DE4B54252978}"/>
              </a:ext>
            </a:extLst>
          </p:cNvPr>
          <p:cNvSpPr txBox="1"/>
          <p:nvPr/>
        </p:nvSpPr>
        <p:spPr>
          <a:xfrm>
            <a:off x="903410" y="5849365"/>
            <a:ext cx="9215011" cy="1323439"/>
          </a:xfrm>
          <a:prstGeom prst="rect">
            <a:avLst/>
          </a:prstGeom>
          <a:noFill/>
        </p:spPr>
        <p:txBody>
          <a:bodyPr wrap="square" rtlCol="0">
            <a:spAutoFit/>
          </a:bodyPr>
          <a:lstStyle/>
          <a:p>
            <a:pPr marL="285750" indent="-285750">
              <a:buFont typeface="Wingdings" panose="05000000000000000000" pitchFamily="2" charset="2"/>
              <a:buChar char="l"/>
            </a:pPr>
            <a:r>
              <a:rPr lang="ja-JP" altLang="en-US" sz="1600" b="1">
                <a:effectLst/>
                <a:latin typeface="Meiryo" panose="020B0604030504040204" pitchFamily="34" charset="-128"/>
                <a:ea typeface="Meiryo" panose="020B0604030504040204" pitchFamily="34" charset="-128"/>
                <a:cs typeface="Times New Roman" panose="02020603050405020304" pitchFamily="18" charset="0"/>
              </a:rPr>
              <a:t>冷蔵庫が満杯だと、冷気が循環せず、きちんと冷えない場合があり、食品も傷みやすくなります。</a:t>
            </a:r>
            <a:endParaRPr lang="en-US" altLang="ja-JP" sz="1600" b="1">
              <a:effectLst/>
              <a:latin typeface="Meiryo" panose="020B0604030504040204" pitchFamily="34" charset="-128"/>
              <a:ea typeface="Meiryo" panose="020B0604030504040204" pitchFamily="34" charset="-128"/>
              <a:cs typeface="Times New Roman" panose="02020603050405020304" pitchFamily="18" charset="0"/>
            </a:endParaRPr>
          </a:p>
          <a:p>
            <a:pPr marL="285750" indent="-285750">
              <a:buFont typeface="Wingdings" panose="05000000000000000000" pitchFamily="2" charset="2"/>
              <a:buChar char="l"/>
            </a:pPr>
            <a:endParaRPr lang="en-US" altLang="ja-JP" sz="1600" b="1">
              <a:effectLst/>
              <a:latin typeface="Meiryo" panose="020B0604030504040204" pitchFamily="34" charset="-128"/>
              <a:ea typeface="Meiryo" panose="020B0604030504040204" pitchFamily="34" charset="-128"/>
              <a:cs typeface="Times New Roman" panose="02020603050405020304" pitchFamily="18" charset="0"/>
            </a:endParaRPr>
          </a:p>
          <a:p>
            <a:pPr marL="285750" indent="-285750">
              <a:buFont typeface="Wingdings" panose="05000000000000000000" pitchFamily="2" charset="2"/>
              <a:buChar char="l"/>
            </a:pPr>
            <a:r>
              <a:rPr lang="ja-JP" altLang="en-US" sz="1600" b="1">
                <a:effectLst/>
                <a:latin typeface="Meiryo" panose="020B0604030504040204" pitchFamily="34" charset="-128"/>
                <a:ea typeface="Meiryo" panose="020B0604030504040204" pitchFamily="34" charset="-128"/>
                <a:cs typeface="Times New Roman" panose="02020603050405020304" pitchFamily="18" charset="0"/>
              </a:rPr>
              <a:t>詰めすぎると、食品を探すために扉を開けている時間が長くなり、消費する電力も増えます。</a:t>
            </a:r>
            <a:endParaRPr lang="en-US" altLang="ja-JP" sz="1600" b="1">
              <a:effectLst/>
              <a:latin typeface="Meiryo" panose="020B0604030504040204" pitchFamily="34" charset="-128"/>
              <a:ea typeface="Meiryo" panose="020B0604030504040204" pitchFamily="34" charset="-128"/>
              <a:cs typeface="Times New Roman" panose="02020603050405020304" pitchFamily="18" charset="0"/>
            </a:endParaRPr>
          </a:p>
          <a:p>
            <a:pPr marL="285750" indent="-285750">
              <a:buFont typeface="Wingdings" panose="05000000000000000000" pitchFamily="2" charset="2"/>
              <a:buChar char="l"/>
            </a:pPr>
            <a:endParaRPr lang="en-US" altLang="ja-JP" sz="1600" b="1">
              <a:effectLst/>
              <a:latin typeface="Meiryo" panose="020B0604030504040204" pitchFamily="34" charset="-128"/>
              <a:ea typeface="Meiryo" panose="020B0604030504040204" pitchFamily="34" charset="-128"/>
              <a:cs typeface="Times New Roman" panose="02020603050405020304" pitchFamily="18" charset="0"/>
            </a:endParaRPr>
          </a:p>
          <a:p>
            <a:pPr marL="285750" indent="-285750">
              <a:buFont typeface="Wingdings" panose="05000000000000000000" pitchFamily="2" charset="2"/>
              <a:buChar char="l"/>
            </a:pPr>
            <a:r>
              <a:rPr lang="ja-JP" altLang="ja-JP" sz="1600" b="1">
                <a:effectLst/>
                <a:latin typeface="Meiryo" panose="020B0604030504040204" pitchFamily="34" charset="-128"/>
                <a:ea typeface="Meiryo" panose="020B0604030504040204" pitchFamily="34" charset="-128"/>
                <a:cs typeface="Times New Roman" panose="02020603050405020304" pitchFamily="18" charset="0"/>
              </a:rPr>
              <a:t>整理整頓することで探しやすくなり、時間の節約やストレスの軽減にも</a:t>
            </a:r>
            <a:r>
              <a:rPr lang="ja-JP" altLang="en-US" sz="1600" b="1">
                <a:effectLst/>
                <a:latin typeface="Meiryo" panose="020B0604030504040204" pitchFamily="34" charset="-128"/>
                <a:ea typeface="Meiryo" panose="020B0604030504040204" pitchFamily="34" charset="-128"/>
                <a:cs typeface="Times New Roman" panose="02020603050405020304" pitchFamily="18" charset="0"/>
              </a:rPr>
              <a:t>つながります。</a:t>
            </a:r>
            <a:endParaRPr kumimoji="1" lang="ja-JP" altLang="en-US" sz="1600" b="1">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F4A50C53-1ECD-DE9B-9487-3311CA6111A8}"/>
              </a:ext>
            </a:extLst>
          </p:cNvPr>
          <p:cNvSpPr txBox="1"/>
          <p:nvPr/>
        </p:nvSpPr>
        <p:spPr>
          <a:xfrm>
            <a:off x="935549" y="1568990"/>
            <a:ext cx="536972" cy="677108"/>
          </a:xfrm>
          <a:prstGeom prst="rect">
            <a:avLst/>
          </a:prstGeom>
          <a:noFill/>
        </p:spPr>
        <p:txBody>
          <a:bodyPr wrap="square" rtlCol="0">
            <a:spAutoFit/>
          </a:bodyPr>
          <a:lstStyle/>
          <a:p>
            <a:pPr algn="ctr"/>
            <a:r>
              <a:rPr kumimoji="1" lang="en-US" altLang="ja-JP" sz="3800" b="1">
                <a:solidFill>
                  <a:srgbClr val="559755"/>
                </a:solidFill>
                <a:latin typeface="Meiryo" panose="020B0604030504040204" pitchFamily="34" charset="-128"/>
                <a:ea typeface="Meiryo" panose="020B0604030504040204" pitchFamily="34" charset="-128"/>
              </a:rPr>
              <a:t>1</a:t>
            </a:r>
            <a:endParaRPr kumimoji="1" lang="ja-JP" altLang="en-US" sz="3800" b="1">
              <a:solidFill>
                <a:srgbClr val="559755"/>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48193A28-B037-B922-2BEE-3619FD93868D}"/>
              </a:ext>
            </a:extLst>
          </p:cNvPr>
          <p:cNvSpPr txBox="1"/>
          <p:nvPr/>
        </p:nvSpPr>
        <p:spPr>
          <a:xfrm>
            <a:off x="1469758" y="2376618"/>
            <a:ext cx="5714784" cy="584775"/>
          </a:xfrm>
          <a:prstGeom prst="rect">
            <a:avLst/>
          </a:prstGeom>
          <a:noFill/>
        </p:spPr>
        <p:txBody>
          <a:bodyPr wrap="square" rtlCol="0">
            <a:spAutoFit/>
          </a:bodyPr>
          <a:lstStyle/>
          <a:p>
            <a:r>
              <a:rPr lang="ja-JP" altLang="en-US" sz="3200" b="1">
                <a:effectLst/>
                <a:latin typeface="Meiryo" panose="020B0604030504040204" pitchFamily="34" charset="-128"/>
                <a:ea typeface="Meiryo" panose="020B0604030504040204" pitchFamily="34" charset="-128"/>
                <a:cs typeface="Times New Roman" panose="02020603050405020304" pitchFamily="18" charset="0"/>
              </a:rPr>
              <a:t>それぞれの置く場所を決める</a:t>
            </a:r>
            <a:endParaRPr kumimoji="1" lang="ja-JP" altLang="en-US" sz="3200" b="1">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A0544DE4-EB61-74A1-22F8-0C153B113ED1}"/>
              </a:ext>
            </a:extLst>
          </p:cNvPr>
          <p:cNvSpPr txBox="1"/>
          <p:nvPr/>
        </p:nvSpPr>
        <p:spPr>
          <a:xfrm>
            <a:off x="951513" y="2374307"/>
            <a:ext cx="536972" cy="677108"/>
          </a:xfrm>
          <a:prstGeom prst="rect">
            <a:avLst/>
          </a:prstGeom>
          <a:noFill/>
        </p:spPr>
        <p:txBody>
          <a:bodyPr wrap="square" rtlCol="0">
            <a:spAutoFit/>
          </a:bodyPr>
          <a:lstStyle/>
          <a:p>
            <a:pPr algn="ctr"/>
            <a:r>
              <a:rPr kumimoji="1" lang="en-US" altLang="ja-JP" sz="3800" b="1">
                <a:solidFill>
                  <a:srgbClr val="559755"/>
                </a:solidFill>
                <a:latin typeface="Meiryo" panose="020B0604030504040204" pitchFamily="34" charset="-128"/>
                <a:ea typeface="Meiryo" panose="020B0604030504040204" pitchFamily="34" charset="-128"/>
              </a:rPr>
              <a:t>2</a:t>
            </a:r>
            <a:endParaRPr kumimoji="1" lang="ja-JP" altLang="en-US" sz="3800" b="1">
              <a:solidFill>
                <a:srgbClr val="559755"/>
              </a:solidFill>
              <a:latin typeface="Meiryo" panose="020B0604030504040204" pitchFamily="34" charset="-128"/>
              <a:ea typeface="Meiryo" panose="020B0604030504040204" pitchFamily="34" charset="-128"/>
            </a:endParaRPr>
          </a:p>
        </p:txBody>
      </p:sp>
      <p:sp>
        <p:nvSpPr>
          <p:cNvPr id="21" name="Oval 3">
            <a:extLst>
              <a:ext uri="{FF2B5EF4-FFF2-40B4-BE49-F238E27FC236}">
                <a16:creationId xmlns:a16="http://schemas.microsoft.com/office/drawing/2014/main" id="{A78CE34A-EF00-B5A7-8947-790B539C74E3}"/>
              </a:ext>
            </a:extLst>
          </p:cNvPr>
          <p:cNvSpPr/>
          <p:nvPr/>
        </p:nvSpPr>
        <p:spPr bwMode="auto">
          <a:xfrm>
            <a:off x="4812426" y="2951755"/>
            <a:ext cx="2023006" cy="1314973"/>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23" name="Group 9">
            <a:extLst>
              <a:ext uri="{FF2B5EF4-FFF2-40B4-BE49-F238E27FC236}">
                <a16:creationId xmlns:a16="http://schemas.microsoft.com/office/drawing/2014/main" id="{5360DD5F-73C3-5AD4-D0B9-BEA0DEFA0017}"/>
              </a:ext>
            </a:extLst>
          </p:cNvPr>
          <p:cNvGrpSpPr/>
          <p:nvPr/>
        </p:nvGrpSpPr>
        <p:grpSpPr>
          <a:xfrm rot="21090053">
            <a:off x="6129330" y="4235102"/>
            <a:ext cx="342266" cy="502060"/>
            <a:chOff x="3678622" y="4477408"/>
            <a:chExt cx="413754" cy="658303"/>
          </a:xfrm>
          <a:solidFill>
            <a:schemeClr val="bg1"/>
          </a:solidFill>
        </p:grpSpPr>
        <p:sp>
          <p:nvSpPr>
            <p:cNvPr id="25" name="Oval 4">
              <a:extLst>
                <a:ext uri="{FF2B5EF4-FFF2-40B4-BE49-F238E27FC236}">
                  <a16:creationId xmlns:a16="http://schemas.microsoft.com/office/drawing/2014/main" id="{AFE8BC5A-EFDD-655D-5A0F-D84BBC2B4A32}"/>
                </a:ext>
              </a:extLst>
            </p:cNvPr>
            <p:cNvSpPr/>
            <p:nvPr/>
          </p:nvSpPr>
          <p:spPr bwMode="auto">
            <a:xfrm>
              <a:off x="3678622" y="4477408"/>
              <a:ext cx="252248" cy="252248"/>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7" name="Oval 5">
              <a:extLst>
                <a:ext uri="{FF2B5EF4-FFF2-40B4-BE49-F238E27FC236}">
                  <a16:creationId xmlns:a16="http://schemas.microsoft.com/office/drawing/2014/main" id="{A9DD1FA5-8F61-A105-6099-BA748A652848}"/>
                </a:ext>
              </a:extLst>
            </p:cNvPr>
            <p:cNvSpPr/>
            <p:nvPr/>
          </p:nvSpPr>
          <p:spPr bwMode="auto">
            <a:xfrm>
              <a:off x="3838719" y="4780800"/>
              <a:ext cx="202511" cy="202511"/>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8" name="Oval 7">
              <a:extLst>
                <a:ext uri="{FF2B5EF4-FFF2-40B4-BE49-F238E27FC236}">
                  <a16:creationId xmlns:a16="http://schemas.microsoft.com/office/drawing/2014/main" id="{A8BBA9E7-9F2D-0A37-3741-5212A28A7B2E}"/>
                </a:ext>
              </a:extLst>
            </p:cNvPr>
            <p:cNvSpPr/>
            <p:nvPr/>
          </p:nvSpPr>
          <p:spPr bwMode="auto">
            <a:xfrm>
              <a:off x="3991120" y="5034455"/>
              <a:ext cx="101256" cy="10125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sp>
        <p:nvSpPr>
          <p:cNvPr id="29" name="TextBox 28">
            <a:extLst>
              <a:ext uri="{FF2B5EF4-FFF2-40B4-BE49-F238E27FC236}">
                <a16:creationId xmlns:a16="http://schemas.microsoft.com/office/drawing/2014/main" id="{EDC613A2-860A-BA1A-A73E-58AA45553B78}"/>
              </a:ext>
            </a:extLst>
          </p:cNvPr>
          <p:cNvSpPr txBox="1"/>
          <p:nvPr/>
        </p:nvSpPr>
        <p:spPr>
          <a:xfrm>
            <a:off x="4818683" y="3245862"/>
            <a:ext cx="1961819" cy="7386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冷蔵庫の奥から乾燥した</a:t>
            </a:r>
            <a:endParaRPr kumimoji="1" lang="en-US"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野菜の</a:t>
            </a:r>
            <a:r>
              <a:rPr kumimoji="1" lang="ja-JP" altLang="en-US"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化石</a:t>
            </a:r>
            <a:r>
              <a:rPr kumimoji="1" lang="ja-JP" altLang="en-US"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がよく</a:t>
            </a:r>
            <a:endParaRPr kumimoji="1" lang="en-US"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見つかる</a:t>
            </a:r>
            <a:r>
              <a:rPr kumimoji="1" lang="ja-JP" altLang="en-US"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ん</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だ</a:t>
            </a:r>
            <a:endPar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Oval 29">
            <a:extLst>
              <a:ext uri="{FF2B5EF4-FFF2-40B4-BE49-F238E27FC236}">
                <a16:creationId xmlns:a16="http://schemas.microsoft.com/office/drawing/2014/main" id="{3452A397-A4F2-B9DA-E052-EAA8826AEFC2}"/>
              </a:ext>
            </a:extLst>
          </p:cNvPr>
          <p:cNvSpPr/>
          <p:nvPr/>
        </p:nvSpPr>
        <p:spPr bwMode="auto">
          <a:xfrm>
            <a:off x="8121073" y="2610499"/>
            <a:ext cx="1692000" cy="126683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31" name="Group 30">
            <a:extLst>
              <a:ext uri="{FF2B5EF4-FFF2-40B4-BE49-F238E27FC236}">
                <a16:creationId xmlns:a16="http://schemas.microsoft.com/office/drawing/2014/main" id="{2DA447CC-A61F-6124-FBDB-FEA4E187D567}"/>
              </a:ext>
            </a:extLst>
          </p:cNvPr>
          <p:cNvGrpSpPr/>
          <p:nvPr/>
        </p:nvGrpSpPr>
        <p:grpSpPr>
          <a:xfrm rot="1663283">
            <a:off x="8561275" y="3982382"/>
            <a:ext cx="377252" cy="537042"/>
            <a:chOff x="3678622" y="4477408"/>
            <a:chExt cx="413754" cy="658303"/>
          </a:xfrm>
          <a:solidFill>
            <a:schemeClr val="bg1"/>
          </a:solidFill>
        </p:grpSpPr>
        <p:sp>
          <p:nvSpPr>
            <p:cNvPr id="32" name="Oval 31">
              <a:extLst>
                <a:ext uri="{FF2B5EF4-FFF2-40B4-BE49-F238E27FC236}">
                  <a16:creationId xmlns:a16="http://schemas.microsoft.com/office/drawing/2014/main" id="{748FEB07-AC73-8B51-E01A-D9958F6FDB4A}"/>
                </a:ext>
              </a:extLst>
            </p:cNvPr>
            <p:cNvSpPr/>
            <p:nvPr/>
          </p:nvSpPr>
          <p:spPr bwMode="auto">
            <a:xfrm>
              <a:off x="3678622" y="4477408"/>
              <a:ext cx="252248" cy="252248"/>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3" name="Oval 32">
              <a:extLst>
                <a:ext uri="{FF2B5EF4-FFF2-40B4-BE49-F238E27FC236}">
                  <a16:creationId xmlns:a16="http://schemas.microsoft.com/office/drawing/2014/main" id="{7786FF47-515B-0176-8D1F-3285B5998BFD}"/>
                </a:ext>
              </a:extLst>
            </p:cNvPr>
            <p:cNvSpPr/>
            <p:nvPr/>
          </p:nvSpPr>
          <p:spPr bwMode="auto">
            <a:xfrm>
              <a:off x="3838719" y="4780800"/>
              <a:ext cx="202511" cy="202511"/>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4" name="Oval 33">
              <a:extLst>
                <a:ext uri="{FF2B5EF4-FFF2-40B4-BE49-F238E27FC236}">
                  <a16:creationId xmlns:a16="http://schemas.microsoft.com/office/drawing/2014/main" id="{3E7383CA-FF3B-08B4-8BDF-1E9597512958}"/>
                </a:ext>
              </a:extLst>
            </p:cNvPr>
            <p:cNvSpPr/>
            <p:nvPr/>
          </p:nvSpPr>
          <p:spPr bwMode="auto">
            <a:xfrm>
              <a:off x="3991120" y="5034455"/>
              <a:ext cx="101256" cy="10125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sp>
        <p:nvSpPr>
          <p:cNvPr id="35" name="TextBox 37">
            <a:extLst>
              <a:ext uri="{FF2B5EF4-FFF2-40B4-BE49-F238E27FC236}">
                <a16:creationId xmlns:a16="http://schemas.microsoft.com/office/drawing/2014/main" id="{8DEEF919-4FED-DD98-9A6F-66A814658BFD}"/>
              </a:ext>
            </a:extLst>
          </p:cNvPr>
          <p:cNvSpPr txBox="1"/>
          <p:nvPr/>
        </p:nvSpPr>
        <p:spPr>
          <a:xfrm>
            <a:off x="8121073" y="2940610"/>
            <a:ext cx="1721092" cy="7386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冷蔵庫や食品庫に</a:t>
            </a:r>
            <a:endParaRPr kumimoji="1" lang="en-US"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何があるか</a:t>
            </a:r>
            <a:endParaRPr kumimoji="1" lang="en-US"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把握していないわ </a:t>
            </a:r>
          </a:p>
        </p:txBody>
      </p:sp>
      <p:sp>
        <p:nvSpPr>
          <p:cNvPr id="36" name="Oval 38">
            <a:extLst>
              <a:ext uri="{FF2B5EF4-FFF2-40B4-BE49-F238E27FC236}">
                <a16:creationId xmlns:a16="http://schemas.microsoft.com/office/drawing/2014/main" id="{2AAF6E05-96D5-6523-378A-25F75D662EBE}"/>
              </a:ext>
            </a:extLst>
          </p:cNvPr>
          <p:cNvSpPr/>
          <p:nvPr/>
        </p:nvSpPr>
        <p:spPr bwMode="auto">
          <a:xfrm>
            <a:off x="4558529" y="4084899"/>
            <a:ext cx="1441655" cy="110362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7" name="TextBox 48">
            <a:extLst>
              <a:ext uri="{FF2B5EF4-FFF2-40B4-BE49-F238E27FC236}">
                <a16:creationId xmlns:a16="http://schemas.microsoft.com/office/drawing/2014/main" id="{540A6635-EEF6-126B-0BF1-6A16B2C62CE9}"/>
              </a:ext>
            </a:extLst>
          </p:cNvPr>
          <p:cNvSpPr txBox="1"/>
          <p:nvPr/>
        </p:nvSpPr>
        <p:spPr>
          <a:xfrm>
            <a:off x="4569892" y="4230020"/>
            <a:ext cx="1398081" cy="7386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いつ開封したか</a:t>
            </a:r>
            <a:endParaRPr kumimoji="1" lang="en-PH"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わからない食品が</a:t>
            </a:r>
            <a:endParaRPr kumimoji="1" lang="en-PH"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あった</a:t>
            </a:r>
            <a:endPar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Oval 49">
            <a:extLst>
              <a:ext uri="{FF2B5EF4-FFF2-40B4-BE49-F238E27FC236}">
                <a16:creationId xmlns:a16="http://schemas.microsoft.com/office/drawing/2014/main" id="{D5C9C8DD-8BE5-1B8F-6DAD-7E47F292E08E}"/>
              </a:ext>
            </a:extLst>
          </p:cNvPr>
          <p:cNvSpPr/>
          <p:nvPr/>
        </p:nvSpPr>
        <p:spPr bwMode="auto">
          <a:xfrm>
            <a:off x="6666026" y="3027654"/>
            <a:ext cx="1440000" cy="115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9" name="TextBox 57">
            <a:extLst>
              <a:ext uri="{FF2B5EF4-FFF2-40B4-BE49-F238E27FC236}">
                <a16:creationId xmlns:a16="http://schemas.microsoft.com/office/drawing/2014/main" id="{23296F8E-2436-4D77-855B-E7C2145F538E}"/>
              </a:ext>
            </a:extLst>
          </p:cNvPr>
          <p:cNvSpPr txBox="1"/>
          <p:nvPr/>
        </p:nvSpPr>
        <p:spPr>
          <a:xfrm>
            <a:off x="6644330" y="3216064"/>
            <a:ext cx="1411028" cy="7386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使いかけの</a:t>
            </a:r>
            <a:endParaRPr kumimoji="1" lang="en-PH"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同じような食材が</a:t>
            </a:r>
            <a:endParaRPr kumimoji="1" lang="en-PH"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たくさんある </a:t>
            </a:r>
          </a:p>
        </p:txBody>
      </p:sp>
      <p:sp>
        <p:nvSpPr>
          <p:cNvPr id="40" name="Oval 58">
            <a:extLst>
              <a:ext uri="{FF2B5EF4-FFF2-40B4-BE49-F238E27FC236}">
                <a16:creationId xmlns:a16="http://schemas.microsoft.com/office/drawing/2014/main" id="{4AD9566D-FBBF-28BD-D831-D8EFAF41533D}"/>
              </a:ext>
            </a:extLst>
          </p:cNvPr>
          <p:cNvSpPr/>
          <p:nvPr/>
        </p:nvSpPr>
        <p:spPr bwMode="auto">
          <a:xfrm>
            <a:off x="8970833" y="3631406"/>
            <a:ext cx="1482745" cy="1125261"/>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1" name="TextBox 60">
            <a:extLst>
              <a:ext uri="{FF2B5EF4-FFF2-40B4-BE49-F238E27FC236}">
                <a16:creationId xmlns:a16="http://schemas.microsoft.com/office/drawing/2014/main" id="{C3757330-B4B1-9FED-990A-C47DC7D41F4C}"/>
              </a:ext>
            </a:extLst>
          </p:cNvPr>
          <p:cNvSpPr txBox="1"/>
          <p:nvPr/>
        </p:nvSpPr>
        <p:spPr>
          <a:xfrm>
            <a:off x="9020193" y="3947667"/>
            <a:ext cx="1401744" cy="738664"/>
          </a:xfrm>
          <a:prstGeom prst="rect">
            <a:avLst/>
          </a:prstGeom>
          <a:noFill/>
        </p:spPr>
        <p:txBody>
          <a:bodyPr wrap="square">
            <a:spAutoFit/>
          </a:bodyPr>
          <a:lstStyle/>
          <a:p>
            <a:pPr algn="ctr"/>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気づくと、期限が</a:t>
            </a:r>
            <a:endParaRPr lang="en-PH" alt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400" kern="100">
                <a:latin typeface="Meiryo UI" panose="020B0604030504040204" pitchFamily="50" charset="-128"/>
                <a:ea typeface="Meiryo UI" panose="020B0604030504040204" pitchFamily="50" charset="-128"/>
                <a:cs typeface="Times New Roman" panose="02020603050405020304" pitchFamily="18" charset="0"/>
              </a:rPr>
              <a:t>切れて</a:t>
            </a:r>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いることが</a:t>
            </a:r>
            <a:endParaRPr lang="en-PH" alt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多いわ</a:t>
            </a:r>
          </a:p>
        </p:txBody>
      </p:sp>
      <p:grpSp>
        <p:nvGrpSpPr>
          <p:cNvPr id="42" name="Group 61">
            <a:extLst>
              <a:ext uri="{FF2B5EF4-FFF2-40B4-BE49-F238E27FC236}">
                <a16:creationId xmlns:a16="http://schemas.microsoft.com/office/drawing/2014/main" id="{0C739997-AB2E-0D77-C3D9-18F5237C3FC8}"/>
              </a:ext>
            </a:extLst>
          </p:cNvPr>
          <p:cNvGrpSpPr/>
          <p:nvPr/>
        </p:nvGrpSpPr>
        <p:grpSpPr>
          <a:xfrm rot="4099510">
            <a:off x="9167078" y="4709857"/>
            <a:ext cx="204833" cy="312845"/>
            <a:chOff x="3678622" y="4477408"/>
            <a:chExt cx="413754" cy="658303"/>
          </a:xfrm>
          <a:solidFill>
            <a:schemeClr val="bg1"/>
          </a:solidFill>
        </p:grpSpPr>
        <p:sp>
          <p:nvSpPr>
            <p:cNvPr id="43" name="Oval 62">
              <a:extLst>
                <a:ext uri="{FF2B5EF4-FFF2-40B4-BE49-F238E27FC236}">
                  <a16:creationId xmlns:a16="http://schemas.microsoft.com/office/drawing/2014/main" id="{424B3BB1-1738-583E-0B1F-D64B02F9929B}"/>
                </a:ext>
              </a:extLst>
            </p:cNvPr>
            <p:cNvSpPr/>
            <p:nvPr/>
          </p:nvSpPr>
          <p:spPr bwMode="auto">
            <a:xfrm>
              <a:off x="3678622" y="4477408"/>
              <a:ext cx="252248" cy="252248"/>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4" name="Oval 63">
              <a:extLst>
                <a:ext uri="{FF2B5EF4-FFF2-40B4-BE49-F238E27FC236}">
                  <a16:creationId xmlns:a16="http://schemas.microsoft.com/office/drawing/2014/main" id="{DB3927FC-5151-B690-8C66-9C6C3960F31F}"/>
                </a:ext>
              </a:extLst>
            </p:cNvPr>
            <p:cNvSpPr/>
            <p:nvPr/>
          </p:nvSpPr>
          <p:spPr bwMode="auto">
            <a:xfrm>
              <a:off x="3838719" y="4780800"/>
              <a:ext cx="202511" cy="202511"/>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5" name="Oval 64">
              <a:extLst>
                <a:ext uri="{FF2B5EF4-FFF2-40B4-BE49-F238E27FC236}">
                  <a16:creationId xmlns:a16="http://schemas.microsoft.com/office/drawing/2014/main" id="{FBE0DD59-2066-0ED2-1834-9BAA4CEF1CCD}"/>
                </a:ext>
              </a:extLst>
            </p:cNvPr>
            <p:cNvSpPr/>
            <p:nvPr/>
          </p:nvSpPr>
          <p:spPr bwMode="auto">
            <a:xfrm>
              <a:off x="3991120" y="5034455"/>
              <a:ext cx="101256" cy="10125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sp>
        <p:nvSpPr>
          <p:cNvPr id="46" name="テキスト ボックス 45">
            <a:extLst>
              <a:ext uri="{FF2B5EF4-FFF2-40B4-BE49-F238E27FC236}">
                <a16:creationId xmlns:a16="http://schemas.microsoft.com/office/drawing/2014/main" id="{CF2D8ADC-C766-8A2E-9DE5-7FF814ED56E3}"/>
              </a:ext>
            </a:extLst>
          </p:cNvPr>
          <p:cNvSpPr txBox="1"/>
          <p:nvPr/>
        </p:nvSpPr>
        <p:spPr>
          <a:xfrm>
            <a:off x="941495" y="3234737"/>
            <a:ext cx="536972" cy="677108"/>
          </a:xfrm>
          <a:prstGeom prst="rect">
            <a:avLst/>
          </a:prstGeom>
          <a:noFill/>
        </p:spPr>
        <p:txBody>
          <a:bodyPr wrap="square" rtlCol="0">
            <a:spAutoFit/>
          </a:bodyPr>
          <a:lstStyle/>
          <a:p>
            <a:pPr algn="ctr"/>
            <a:r>
              <a:rPr lang="ja-JP" altLang="en-US" sz="3800" b="1">
                <a:solidFill>
                  <a:srgbClr val="559755"/>
                </a:solidFill>
                <a:latin typeface="Meiryo" panose="020B0604030504040204" pitchFamily="34" charset="-128"/>
                <a:ea typeface="Meiryo" panose="020B0604030504040204" pitchFamily="34" charset="-128"/>
              </a:rPr>
              <a:t>３</a:t>
            </a:r>
            <a:endParaRPr kumimoji="1" lang="ja-JP" altLang="en-US" sz="3800" b="1">
              <a:solidFill>
                <a:srgbClr val="559755"/>
              </a:solidFill>
              <a:latin typeface="Meiryo" panose="020B0604030504040204" pitchFamily="34" charset="-128"/>
              <a:ea typeface="Meiryo" panose="020B0604030504040204" pitchFamily="34" charset="-128"/>
            </a:endParaRPr>
          </a:p>
        </p:txBody>
      </p:sp>
      <p:sp>
        <p:nvSpPr>
          <p:cNvPr id="47" name="テキスト ボックス 46">
            <a:extLst>
              <a:ext uri="{FF2B5EF4-FFF2-40B4-BE49-F238E27FC236}">
                <a16:creationId xmlns:a16="http://schemas.microsoft.com/office/drawing/2014/main" id="{33FBC7B1-1B34-6D5C-DB3D-8639F99998F4}"/>
              </a:ext>
            </a:extLst>
          </p:cNvPr>
          <p:cNvSpPr txBox="1"/>
          <p:nvPr/>
        </p:nvSpPr>
        <p:spPr>
          <a:xfrm>
            <a:off x="1476282" y="3217318"/>
            <a:ext cx="3179651" cy="1077218"/>
          </a:xfrm>
          <a:prstGeom prst="rect">
            <a:avLst/>
          </a:prstGeom>
          <a:noFill/>
        </p:spPr>
        <p:txBody>
          <a:bodyPr wrap="square" rtlCol="0">
            <a:spAutoFit/>
          </a:bodyPr>
          <a:lstStyle/>
          <a:p>
            <a:r>
              <a:rPr lang="ja-JP" altLang="en-US" sz="3200" b="1">
                <a:effectLst/>
                <a:latin typeface="Meiryo" panose="020B0604030504040204" pitchFamily="34" charset="-128"/>
                <a:ea typeface="Meiryo" panose="020B0604030504040204" pitchFamily="34" charset="-128"/>
                <a:cs typeface="Times New Roman" panose="02020603050405020304" pitchFamily="18" charset="0"/>
              </a:rPr>
              <a:t>とりあえずの</a:t>
            </a:r>
            <a:endParaRPr lang="en-US" altLang="ja-JP" sz="3200" b="1">
              <a:effectLst/>
              <a:latin typeface="Meiryo" panose="020B0604030504040204" pitchFamily="34" charset="-128"/>
              <a:ea typeface="Meiryo" panose="020B0604030504040204" pitchFamily="34" charset="-128"/>
              <a:cs typeface="Times New Roman" panose="02020603050405020304" pitchFamily="18" charset="0"/>
            </a:endParaRPr>
          </a:p>
          <a:p>
            <a:r>
              <a:rPr lang="ja-JP" altLang="en-US" sz="3200" b="1">
                <a:effectLst/>
                <a:latin typeface="Meiryo" panose="020B0604030504040204" pitchFamily="34" charset="-128"/>
                <a:ea typeface="Meiryo" panose="020B0604030504040204" pitchFamily="34" charset="-128"/>
                <a:cs typeface="Times New Roman" panose="02020603050405020304" pitchFamily="18" charset="0"/>
              </a:rPr>
              <a:t>スペースを作る</a:t>
            </a:r>
            <a:endParaRPr kumimoji="1" lang="ja-JP" altLang="en-US" sz="3200" b="1">
              <a:latin typeface="Meiryo" panose="020B0604030504040204" pitchFamily="34" charset="-128"/>
              <a:ea typeface="Meiryo" panose="020B0604030504040204" pitchFamily="34" charset="-128"/>
            </a:endParaRPr>
          </a:p>
        </p:txBody>
      </p:sp>
      <p:sp>
        <p:nvSpPr>
          <p:cNvPr id="48" name="テキスト ボックス 47">
            <a:extLst>
              <a:ext uri="{FF2B5EF4-FFF2-40B4-BE49-F238E27FC236}">
                <a16:creationId xmlns:a16="http://schemas.microsoft.com/office/drawing/2014/main" id="{C296355A-EA1B-3B52-F9BC-3BF1CA7ED017}"/>
              </a:ext>
            </a:extLst>
          </p:cNvPr>
          <p:cNvSpPr txBox="1"/>
          <p:nvPr/>
        </p:nvSpPr>
        <p:spPr>
          <a:xfrm>
            <a:off x="939815" y="4500726"/>
            <a:ext cx="536972" cy="677108"/>
          </a:xfrm>
          <a:prstGeom prst="rect">
            <a:avLst/>
          </a:prstGeom>
          <a:noFill/>
        </p:spPr>
        <p:txBody>
          <a:bodyPr wrap="square" rtlCol="0">
            <a:spAutoFit/>
          </a:bodyPr>
          <a:lstStyle/>
          <a:p>
            <a:pPr algn="ctr"/>
            <a:r>
              <a:rPr kumimoji="1" lang="ja-JP" altLang="en-US" sz="3800" b="1">
                <a:solidFill>
                  <a:srgbClr val="559755"/>
                </a:solidFill>
                <a:latin typeface="Meiryo" panose="020B0604030504040204" pitchFamily="34" charset="-128"/>
                <a:ea typeface="Meiryo" panose="020B0604030504040204" pitchFamily="34" charset="-128"/>
              </a:rPr>
              <a:t>４</a:t>
            </a:r>
          </a:p>
        </p:txBody>
      </p:sp>
      <p:sp>
        <p:nvSpPr>
          <p:cNvPr id="49" name="テキスト ボックス 48">
            <a:extLst>
              <a:ext uri="{FF2B5EF4-FFF2-40B4-BE49-F238E27FC236}">
                <a16:creationId xmlns:a16="http://schemas.microsoft.com/office/drawing/2014/main" id="{C8D49AEC-B2DF-78AB-4B1D-252279CBF2A8}"/>
              </a:ext>
            </a:extLst>
          </p:cNvPr>
          <p:cNvSpPr txBox="1"/>
          <p:nvPr/>
        </p:nvSpPr>
        <p:spPr>
          <a:xfrm>
            <a:off x="1485116" y="4481957"/>
            <a:ext cx="3078217" cy="1077218"/>
          </a:xfrm>
          <a:prstGeom prst="rect">
            <a:avLst/>
          </a:prstGeom>
          <a:noFill/>
        </p:spPr>
        <p:txBody>
          <a:bodyPr wrap="square" rtlCol="0">
            <a:spAutoFit/>
          </a:bodyPr>
          <a:lstStyle/>
          <a:p>
            <a:r>
              <a:rPr lang="ja-JP" altLang="en-US" sz="3200" b="1">
                <a:effectLst/>
                <a:latin typeface="Meiryo" panose="020B0604030504040204" pitchFamily="34" charset="-128"/>
                <a:ea typeface="Meiryo" panose="020B0604030504040204" pitchFamily="34" charset="-128"/>
                <a:cs typeface="Times New Roman" panose="02020603050405020304" pitchFamily="18" charset="0"/>
              </a:rPr>
              <a:t>ストックの</a:t>
            </a:r>
            <a:endParaRPr lang="en-US" altLang="ja-JP" sz="3200" b="1">
              <a:effectLst/>
              <a:latin typeface="Meiryo" panose="020B0604030504040204" pitchFamily="34" charset="-128"/>
              <a:ea typeface="Meiryo" panose="020B0604030504040204" pitchFamily="34" charset="-128"/>
              <a:cs typeface="Times New Roman" panose="02020603050405020304" pitchFamily="18" charset="0"/>
            </a:endParaRPr>
          </a:p>
          <a:p>
            <a:r>
              <a:rPr lang="ja-JP" altLang="en-US" sz="3200" b="1">
                <a:effectLst/>
                <a:latin typeface="Meiryo" panose="020B0604030504040204" pitchFamily="34" charset="-128"/>
                <a:ea typeface="Meiryo" panose="020B0604030504040204" pitchFamily="34" charset="-128"/>
                <a:cs typeface="Times New Roman" panose="02020603050405020304" pitchFamily="18" charset="0"/>
              </a:rPr>
              <a:t>ルールを決める</a:t>
            </a:r>
            <a:endParaRPr kumimoji="1" lang="ja-JP" altLang="en-US" sz="3200" b="1">
              <a:latin typeface="Meiryo" panose="020B0604030504040204" pitchFamily="34" charset="-128"/>
              <a:ea typeface="Meiryo" panose="020B0604030504040204" pitchFamily="34" charset="-128"/>
            </a:endParaRPr>
          </a:p>
        </p:txBody>
      </p:sp>
      <p:grpSp>
        <p:nvGrpSpPr>
          <p:cNvPr id="51" name="Group 61">
            <a:extLst>
              <a:ext uri="{FF2B5EF4-FFF2-40B4-BE49-F238E27FC236}">
                <a16:creationId xmlns:a16="http://schemas.microsoft.com/office/drawing/2014/main" id="{24A25303-450C-D304-95B8-C34C40CB9F11}"/>
              </a:ext>
            </a:extLst>
          </p:cNvPr>
          <p:cNvGrpSpPr/>
          <p:nvPr/>
        </p:nvGrpSpPr>
        <p:grpSpPr>
          <a:xfrm rot="4064690">
            <a:off x="6786979" y="4183609"/>
            <a:ext cx="295120" cy="488223"/>
            <a:chOff x="3678622" y="4477408"/>
            <a:chExt cx="413754" cy="658303"/>
          </a:xfrm>
          <a:solidFill>
            <a:schemeClr val="bg1"/>
          </a:solidFill>
        </p:grpSpPr>
        <p:sp>
          <p:nvSpPr>
            <p:cNvPr id="52" name="Oval 62">
              <a:extLst>
                <a:ext uri="{FF2B5EF4-FFF2-40B4-BE49-F238E27FC236}">
                  <a16:creationId xmlns:a16="http://schemas.microsoft.com/office/drawing/2014/main" id="{DC2F7483-F708-9AE9-1D42-12346B373BF9}"/>
                </a:ext>
              </a:extLst>
            </p:cNvPr>
            <p:cNvSpPr/>
            <p:nvPr/>
          </p:nvSpPr>
          <p:spPr bwMode="auto">
            <a:xfrm>
              <a:off x="3678622" y="4477408"/>
              <a:ext cx="252248" cy="252248"/>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3" name="Oval 63">
              <a:extLst>
                <a:ext uri="{FF2B5EF4-FFF2-40B4-BE49-F238E27FC236}">
                  <a16:creationId xmlns:a16="http://schemas.microsoft.com/office/drawing/2014/main" id="{80151EF1-73CB-3F31-0272-D396DC835CDB}"/>
                </a:ext>
              </a:extLst>
            </p:cNvPr>
            <p:cNvSpPr/>
            <p:nvPr/>
          </p:nvSpPr>
          <p:spPr bwMode="auto">
            <a:xfrm>
              <a:off x="3838719" y="4780800"/>
              <a:ext cx="202511" cy="202511"/>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4" name="Oval 64">
              <a:extLst>
                <a:ext uri="{FF2B5EF4-FFF2-40B4-BE49-F238E27FC236}">
                  <a16:creationId xmlns:a16="http://schemas.microsoft.com/office/drawing/2014/main" id="{7C2AE3B4-F359-F932-FDDF-A4A48DBD6BEA}"/>
                </a:ext>
              </a:extLst>
            </p:cNvPr>
            <p:cNvSpPr/>
            <p:nvPr/>
          </p:nvSpPr>
          <p:spPr bwMode="auto">
            <a:xfrm>
              <a:off x="3991120" y="5034455"/>
              <a:ext cx="101256" cy="10125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grpSp>
        <p:nvGrpSpPr>
          <p:cNvPr id="55" name="Group 61">
            <a:extLst>
              <a:ext uri="{FF2B5EF4-FFF2-40B4-BE49-F238E27FC236}">
                <a16:creationId xmlns:a16="http://schemas.microsoft.com/office/drawing/2014/main" id="{11460B0D-3DED-B397-F358-D44886BA95B6}"/>
              </a:ext>
            </a:extLst>
          </p:cNvPr>
          <p:cNvGrpSpPr/>
          <p:nvPr/>
        </p:nvGrpSpPr>
        <p:grpSpPr>
          <a:xfrm rot="19274007">
            <a:off x="5993442" y="4791100"/>
            <a:ext cx="190537" cy="254504"/>
            <a:chOff x="3678622" y="4477408"/>
            <a:chExt cx="413754" cy="658303"/>
          </a:xfrm>
          <a:solidFill>
            <a:schemeClr val="bg1"/>
          </a:solidFill>
        </p:grpSpPr>
        <p:sp>
          <p:nvSpPr>
            <p:cNvPr id="56" name="Oval 62">
              <a:extLst>
                <a:ext uri="{FF2B5EF4-FFF2-40B4-BE49-F238E27FC236}">
                  <a16:creationId xmlns:a16="http://schemas.microsoft.com/office/drawing/2014/main" id="{CD4C771C-3EAA-48C2-5D65-D811AB63D549}"/>
                </a:ext>
              </a:extLst>
            </p:cNvPr>
            <p:cNvSpPr/>
            <p:nvPr/>
          </p:nvSpPr>
          <p:spPr bwMode="auto">
            <a:xfrm>
              <a:off x="3678622" y="4477408"/>
              <a:ext cx="252248" cy="252248"/>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7" name="Oval 63">
              <a:extLst>
                <a:ext uri="{FF2B5EF4-FFF2-40B4-BE49-F238E27FC236}">
                  <a16:creationId xmlns:a16="http://schemas.microsoft.com/office/drawing/2014/main" id="{0BDECE07-728E-1DD9-0101-01ADACAC7C1F}"/>
                </a:ext>
              </a:extLst>
            </p:cNvPr>
            <p:cNvSpPr/>
            <p:nvPr/>
          </p:nvSpPr>
          <p:spPr bwMode="auto">
            <a:xfrm>
              <a:off x="3838719" y="4780800"/>
              <a:ext cx="202511" cy="202511"/>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8" name="Oval 64">
              <a:extLst>
                <a:ext uri="{FF2B5EF4-FFF2-40B4-BE49-F238E27FC236}">
                  <a16:creationId xmlns:a16="http://schemas.microsoft.com/office/drawing/2014/main" id="{478B46AE-2D85-AFE8-6E62-B07D48313E59}"/>
                </a:ext>
              </a:extLst>
            </p:cNvPr>
            <p:cNvSpPr/>
            <p:nvPr/>
          </p:nvSpPr>
          <p:spPr bwMode="auto">
            <a:xfrm>
              <a:off x="3991120" y="5034455"/>
              <a:ext cx="101256" cy="10125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sp>
        <p:nvSpPr>
          <p:cNvPr id="60" name="テキスト ボックス 59">
            <a:extLst>
              <a:ext uri="{FF2B5EF4-FFF2-40B4-BE49-F238E27FC236}">
                <a16:creationId xmlns:a16="http://schemas.microsoft.com/office/drawing/2014/main" id="{4B1A5F32-D890-4654-51A8-F63F1888802B}"/>
              </a:ext>
            </a:extLst>
          </p:cNvPr>
          <p:cNvSpPr txBox="1"/>
          <p:nvPr/>
        </p:nvSpPr>
        <p:spPr>
          <a:xfrm>
            <a:off x="1464284" y="1584051"/>
            <a:ext cx="4829878" cy="584775"/>
          </a:xfrm>
          <a:prstGeom prst="rect">
            <a:avLst/>
          </a:prstGeom>
          <a:noFill/>
        </p:spPr>
        <p:txBody>
          <a:bodyPr wrap="square" rtlCol="0">
            <a:spAutoFit/>
          </a:bodyPr>
          <a:lstStyle/>
          <a:p>
            <a:r>
              <a:rPr lang="ja-JP" altLang="en-US" sz="3200" b="1">
                <a:effectLst/>
                <a:latin typeface="Meiryo" panose="020B0604030504040204" pitchFamily="34" charset="-128"/>
                <a:ea typeface="Meiryo" panose="020B0604030504040204" pitchFamily="34" charset="-128"/>
                <a:cs typeface="Times New Roman" panose="02020603050405020304" pitchFamily="18" charset="0"/>
              </a:rPr>
              <a:t>食品をカテゴリ分けする</a:t>
            </a:r>
            <a:endParaRPr kumimoji="1" lang="ja-JP" altLang="en-US" sz="3200" b="1">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0D1FDAE0-3B97-5938-F1C9-3C5B2028BCE6}"/>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Tree>
    <p:extLst>
      <p:ext uri="{BB962C8B-B14F-4D97-AF65-F5344CB8AC3E}">
        <p14:creationId xmlns:p14="http://schemas.microsoft.com/office/powerpoint/2010/main" val="2708608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DBE0-25CA-BA43-2C5F-D764049FDE2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A54DE8B-7ABA-A1A7-E8F8-FF1249BFD441}"/>
              </a:ext>
            </a:extLst>
          </p:cNvPr>
          <p:cNvSpPr txBox="1"/>
          <p:nvPr/>
        </p:nvSpPr>
        <p:spPr>
          <a:xfrm>
            <a:off x="1018664" y="1603751"/>
            <a:ext cx="8985656" cy="5416868"/>
          </a:xfrm>
          <a:prstGeom prst="rect">
            <a:avLst/>
          </a:prstGeom>
          <a:noFill/>
        </p:spPr>
        <p:txBody>
          <a:bodyPr wrap="square">
            <a:spAutoFit/>
          </a:bodyPr>
          <a:lstStyle/>
          <a:p>
            <a:pPr marL="0" marR="0">
              <a:spcBef>
                <a:spcPts val="0"/>
              </a:spcBef>
              <a:spcAft>
                <a:spcPts val="600"/>
              </a:spcAft>
            </a:pPr>
            <a:r>
              <a:rPr lang="ja-JP" altLang="en-US" sz="2400" b="1" kern="100">
                <a:effectLst/>
                <a:latin typeface="Meiryo" panose="020B0604030504040204" pitchFamily="34" charset="-128"/>
                <a:ea typeface="Meiryo" panose="020B0604030504040204" pitchFamily="34" charset="-128"/>
                <a:cs typeface="Times New Roman" panose="02020603050405020304" pitchFamily="18" charset="0"/>
              </a:rPr>
              <a:t>　 </a:t>
            </a:r>
            <a:r>
              <a:rPr lang="ja-JP" sz="3800" b="1" kern="100">
                <a:effectLst/>
                <a:latin typeface="Meiryo UI" panose="020B0604030504040204" pitchFamily="50" charset="-128"/>
                <a:ea typeface="Meiryo UI" panose="020B0604030504040204" pitchFamily="50" charset="-128"/>
                <a:cs typeface="Times New Roman" panose="02020603050405020304" pitchFamily="18" charset="0"/>
              </a:rPr>
              <a:t>食品をカテゴリ分けする</a:t>
            </a:r>
            <a:endParaRPr lang="en-US" altLang="ja-JP" sz="3800" b="1" kern="100">
              <a:effectLst/>
              <a:latin typeface="Meiryo UI" panose="020B0604030504040204" pitchFamily="50" charset="-128"/>
              <a:ea typeface="Meiryo UI" panose="020B0604030504040204" pitchFamily="50" charset="-128"/>
              <a:cs typeface="Times New Roman" panose="02020603050405020304" pitchFamily="18" charset="0"/>
            </a:endParaRPr>
          </a:p>
          <a:p>
            <a:pPr marL="0" marR="0">
              <a:spcBef>
                <a:spcPts val="0"/>
              </a:spcBef>
              <a:spcAft>
                <a:spcPts val="600"/>
              </a:spcAft>
            </a:pPr>
            <a:endParaRPr lang="en-PH" sz="3800" b="1" kern="100">
              <a:effectLst/>
              <a:latin typeface="Meiryo UI" panose="020B0604030504040204" pitchFamily="50" charset="-128"/>
              <a:ea typeface="Meiryo UI" panose="020B0604030504040204" pitchFamily="50" charset="-128"/>
              <a:cs typeface="Times New Roman" panose="02020603050405020304" pitchFamily="18" charset="0"/>
            </a:endParaRPr>
          </a:p>
          <a:p>
            <a:pPr marL="342900" marR="0" indent="-342900">
              <a:spcBef>
                <a:spcPts val="0"/>
              </a:spcBef>
              <a:spcAft>
                <a:spcPts val="0"/>
              </a:spcAft>
              <a:buFont typeface="Wingdings" panose="05000000000000000000" pitchFamily="2" charset="2"/>
              <a:buChar char="l"/>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冷蔵庫の食材は定番</a:t>
            </a:r>
            <a:r>
              <a:rPr lang="ja-JP" altLang="en-US" sz="2000" kern="100">
                <a:effectLst/>
                <a:latin typeface="Meiryo UI" panose="020B0604030504040204" pitchFamily="50" charset="-128"/>
                <a:ea typeface="Meiryo UI" panose="020B0604030504040204" pitchFamily="50" charset="-128"/>
                <a:cs typeface="Times New Roman" panose="02020603050405020304" pitchFamily="18" charset="0"/>
              </a:rPr>
              <a:t>食材</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、調理予定</a:t>
            </a:r>
            <a:r>
              <a:rPr lang="ja-JP" altLang="en-US" sz="2000" kern="100">
                <a:effectLst/>
                <a:latin typeface="Meiryo UI" panose="020B0604030504040204" pitchFamily="50" charset="-128"/>
                <a:ea typeface="Meiryo UI" panose="020B0604030504040204" pitchFamily="50" charset="-128"/>
                <a:cs typeface="Times New Roman" panose="02020603050405020304" pitchFamily="18" charset="0"/>
              </a:rPr>
              <a:t>の食材</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、期限間近</a:t>
            </a:r>
            <a:r>
              <a:rPr lang="ja-JP" altLang="en-US" sz="2000" kern="100">
                <a:effectLst/>
                <a:latin typeface="Meiryo UI" panose="020B0604030504040204" pitchFamily="50" charset="-128"/>
                <a:ea typeface="Meiryo UI" panose="020B0604030504040204" pitchFamily="50" charset="-128"/>
                <a:cs typeface="Times New Roman" panose="02020603050405020304" pitchFamily="18" charset="0"/>
              </a:rPr>
              <a:t>の食材</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、食べかけ</a:t>
            </a:r>
            <a:r>
              <a:rPr lang="ja-JP" altLang="en-US" sz="2000" kern="100">
                <a:effectLst/>
                <a:latin typeface="Meiryo UI" panose="020B0604030504040204" pitchFamily="50" charset="-128"/>
                <a:ea typeface="Meiryo UI" panose="020B0604030504040204" pitchFamily="50" charset="-128"/>
                <a:cs typeface="Times New Roman" panose="02020603050405020304" pitchFamily="18" charset="0"/>
              </a:rPr>
              <a:t>の食材、小さい食材など</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に分ける。</a:t>
            </a:r>
            <a:endParaRPr lang="en-US" alt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p>
            <a:pPr marL="285750" marR="0" indent="-285750">
              <a:spcBef>
                <a:spcPts val="0"/>
              </a:spcBef>
              <a:spcAft>
                <a:spcPts val="0"/>
              </a:spcAft>
              <a:buFont typeface="Wingdings" panose="05000000000000000000" pitchFamily="2" charset="2"/>
              <a:buChar char="Ø"/>
            </a:pPr>
            <a:endParaRPr lang="en-US" sz="2000" kern="100">
              <a:latin typeface="Meiryo UI" panose="020B0604030504040204" pitchFamily="50" charset="-128"/>
              <a:ea typeface="Meiryo UI" panose="020B0604030504040204" pitchFamily="50" charset="-128"/>
              <a:cs typeface="Times New Roman" panose="02020603050405020304" pitchFamily="18" charset="0"/>
            </a:endParaRPr>
          </a:p>
          <a:p>
            <a:pPr marL="285750" marR="0" indent="-285750">
              <a:spcBef>
                <a:spcPts val="0"/>
              </a:spcBef>
              <a:spcAft>
                <a:spcPts val="0"/>
              </a:spcAft>
              <a:buFont typeface="Wingdings" panose="05000000000000000000" pitchFamily="2" charset="2"/>
              <a:buChar char="Ø"/>
            </a:pPr>
            <a:endParaRPr lang="en-US" sz="2000" kern="100">
              <a:latin typeface="Meiryo UI" panose="020B0604030504040204" pitchFamily="50" charset="-128"/>
              <a:ea typeface="Meiryo UI" panose="020B0604030504040204" pitchFamily="50" charset="-128"/>
              <a:cs typeface="Times New Roman" panose="02020603050405020304" pitchFamily="18" charset="0"/>
            </a:endParaRPr>
          </a:p>
          <a:p>
            <a:pPr marL="285750" marR="0" indent="-285750">
              <a:spcBef>
                <a:spcPts val="0"/>
              </a:spcBef>
              <a:spcAft>
                <a:spcPts val="0"/>
              </a:spcAft>
              <a:buFont typeface="Wingdings" panose="05000000000000000000" pitchFamily="2" charset="2"/>
              <a:buChar char="Ø"/>
            </a:pPr>
            <a:endParaRPr lang="en-US" sz="2000" kern="100">
              <a:latin typeface="Meiryo UI" panose="020B0604030504040204" pitchFamily="50" charset="-128"/>
              <a:ea typeface="Meiryo UI" panose="020B0604030504040204" pitchFamily="50" charset="-128"/>
              <a:cs typeface="Times New Roman" panose="02020603050405020304" pitchFamily="18" charset="0"/>
            </a:endParaRPr>
          </a:p>
          <a:p>
            <a:pPr marL="285750" marR="0" indent="-285750">
              <a:spcBef>
                <a:spcPts val="0"/>
              </a:spcBef>
              <a:spcAft>
                <a:spcPts val="0"/>
              </a:spcAft>
              <a:buFont typeface="Wingdings" panose="05000000000000000000" pitchFamily="2" charset="2"/>
              <a:buChar char="Ø"/>
            </a:pPr>
            <a:endParaRPr lang="en-US" sz="2000" kern="100">
              <a:latin typeface="Meiryo UI" panose="020B0604030504040204" pitchFamily="50" charset="-128"/>
              <a:ea typeface="Meiryo UI" panose="020B0604030504040204" pitchFamily="50" charset="-128"/>
              <a:cs typeface="Times New Roman" panose="02020603050405020304" pitchFamily="18" charset="0"/>
            </a:endParaRPr>
          </a:p>
          <a:p>
            <a:pPr marL="285750" marR="0" indent="-285750">
              <a:spcBef>
                <a:spcPts val="0"/>
              </a:spcBef>
              <a:spcAft>
                <a:spcPts val="0"/>
              </a:spcAft>
              <a:buFont typeface="Wingdings" panose="05000000000000000000" pitchFamily="2" charset="2"/>
              <a:buChar char="Ø"/>
            </a:pPr>
            <a:endParaRPr lang="en-US" sz="2000" kern="100">
              <a:latin typeface="Meiryo UI" panose="020B0604030504040204" pitchFamily="50" charset="-128"/>
              <a:ea typeface="Meiryo UI" panose="020B0604030504040204" pitchFamily="50" charset="-128"/>
              <a:cs typeface="Times New Roman" panose="02020603050405020304" pitchFamily="18" charset="0"/>
            </a:endParaRPr>
          </a:p>
          <a:p>
            <a:pPr marL="342900" marR="0" indent="-342900">
              <a:spcBef>
                <a:spcPts val="0"/>
              </a:spcBef>
              <a:spcAft>
                <a:spcPts val="0"/>
              </a:spcAft>
              <a:buFont typeface="Wingdings" panose="05000000000000000000" pitchFamily="2" charset="2"/>
              <a:buChar char="l"/>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食品庫は調味料、麺類、乾物、粉もの、飲み物</a:t>
            </a:r>
            <a:r>
              <a:rPr lang="ja-JP" altLang="en-US" sz="2000" kern="100">
                <a:effectLst/>
                <a:latin typeface="Meiryo UI" panose="020B0604030504040204" pitchFamily="50" charset="-128"/>
                <a:ea typeface="Meiryo UI" panose="020B0604030504040204" pitchFamily="50" charset="-128"/>
                <a:cs typeface="Times New Roman" panose="02020603050405020304" pitchFamily="18" charset="0"/>
              </a:rPr>
              <a:t>、非常食</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など</a:t>
            </a:r>
            <a:r>
              <a:rPr lang="ja-JP" altLang="en-US" sz="2000" kern="100">
                <a:effectLst/>
                <a:latin typeface="Meiryo UI" panose="020B0604030504040204" pitchFamily="50" charset="-128"/>
                <a:ea typeface="Meiryo UI" panose="020B0604030504040204" pitchFamily="50" charset="-128"/>
                <a:cs typeface="Times New Roman" panose="02020603050405020304" pitchFamily="18" charset="0"/>
              </a:rPr>
              <a:t>カテゴリで</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分ける。</a:t>
            </a:r>
            <a:endParaRPr lang="en-US" alt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p>
            <a:pPr marL="0" marR="0">
              <a:spcBef>
                <a:spcPts val="0"/>
              </a:spcBef>
              <a:spcAft>
                <a:spcPts val="0"/>
              </a:spcAft>
            </a:pPr>
            <a:endParaRPr lang="en-US" sz="2000" kern="100">
              <a:latin typeface="Meiryo UI" panose="020B0604030504040204" pitchFamily="50" charset="-128"/>
              <a:ea typeface="Meiryo UI" panose="020B0604030504040204" pitchFamily="50" charset="-128"/>
              <a:cs typeface="Times New Roman" panose="02020603050405020304" pitchFamily="18" charset="0"/>
            </a:endParaRPr>
          </a:p>
          <a:p>
            <a:pPr marL="0" marR="0">
              <a:spcBef>
                <a:spcPts val="0"/>
              </a:spcBef>
              <a:spcAft>
                <a:spcPts val="0"/>
              </a:spcAft>
            </a:pPr>
            <a:endParaRPr lang="en-PH" sz="2000" kern="100">
              <a:effectLst/>
              <a:latin typeface="Meiryo UI" panose="020B0604030504040204" pitchFamily="50" charset="-128"/>
              <a:ea typeface="Meiryo UI" panose="020B0604030504040204" pitchFamily="50" charset="-128"/>
              <a:cs typeface="Times New Roman" panose="02020603050405020304" pitchFamily="18" charset="0"/>
            </a:endParaRPr>
          </a:p>
          <a:p>
            <a:pPr marL="0" marR="0">
              <a:spcBef>
                <a:spcPts val="0"/>
              </a:spcBef>
              <a:spcAft>
                <a:spcPts val="0"/>
              </a:spcAft>
            </a:pPr>
            <a:endParaRPr lang="en-PH" sz="2000" kern="100">
              <a:latin typeface="Meiryo UI" panose="020B0604030504040204" pitchFamily="50" charset="-128"/>
              <a:ea typeface="Meiryo UI" panose="020B0604030504040204" pitchFamily="50" charset="-128"/>
              <a:cs typeface="Times New Roman" panose="02020603050405020304" pitchFamily="18" charset="0"/>
            </a:endParaRPr>
          </a:p>
          <a:p>
            <a:pPr marL="0" marR="0">
              <a:spcBef>
                <a:spcPts val="0"/>
              </a:spcBef>
              <a:spcAft>
                <a:spcPts val="0"/>
              </a:spcAft>
            </a:pPr>
            <a:endParaRPr lang="en-PH" sz="2000" kern="100">
              <a:effectLst/>
              <a:latin typeface="Meiryo UI" panose="020B0604030504040204" pitchFamily="50" charset="-128"/>
              <a:ea typeface="Meiryo UI" panose="020B0604030504040204" pitchFamily="50" charset="-128"/>
              <a:cs typeface="Times New Roman" panose="02020603050405020304" pitchFamily="18" charset="0"/>
            </a:endParaRPr>
          </a:p>
          <a:p>
            <a:pPr marL="0" marR="0">
              <a:spcBef>
                <a:spcPts val="0"/>
              </a:spcBef>
              <a:spcAft>
                <a:spcPts val="0"/>
              </a:spcAft>
            </a:pPr>
            <a:endParaRPr lang="en-PH" sz="2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490DC76A-CC8E-266E-997B-B8DCB8CD87BD}"/>
              </a:ext>
            </a:extLst>
          </p:cNvPr>
          <p:cNvSpPr txBox="1"/>
          <p:nvPr/>
        </p:nvSpPr>
        <p:spPr>
          <a:xfrm>
            <a:off x="854722" y="470295"/>
            <a:ext cx="6304496" cy="677108"/>
          </a:xfrm>
          <a:prstGeom prst="rect">
            <a:avLst/>
          </a:prstGeom>
          <a:noFill/>
        </p:spPr>
        <p:txBody>
          <a:bodyPr wrap="square">
            <a:spAutoFit/>
          </a:bodyPr>
          <a:lstStyle/>
          <a:p>
            <a:r>
              <a:rPr lang="ja-JP" altLang="ja-JP" sz="38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整理</a:t>
            </a:r>
            <a:r>
              <a:rPr lang="ja-JP" altLang="ja-JP"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整頓</a:t>
            </a:r>
            <a:r>
              <a:rPr lang="ja-JP" altLang="en-US"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altLang="ja-JP"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見える化</a:t>
            </a:r>
            <a:r>
              <a:rPr lang="ja-JP" altLang="en-US"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しよう</a:t>
            </a:r>
            <a:endParaRPr lang="ja-JP" altLang="ja-JP"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ED635B8A-EA85-1A85-63BF-6469EC9CFE99}"/>
              </a:ext>
            </a:extLst>
          </p:cNvPr>
          <p:cNvSpPr txBox="1"/>
          <p:nvPr/>
        </p:nvSpPr>
        <p:spPr>
          <a:xfrm>
            <a:off x="1022377" y="1667203"/>
            <a:ext cx="428196" cy="677108"/>
          </a:xfrm>
          <a:prstGeom prst="rect">
            <a:avLst/>
          </a:prstGeom>
          <a:noFill/>
        </p:spPr>
        <p:txBody>
          <a:bodyPr wrap="square" rtlCol="0" anchor="ctr">
            <a:spAutoFit/>
          </a:bodyPr>
          <a:lstStyle/>
          <a:p>
            <a:pPr algn="ctr"/>
            <a:r>
              <a:rPr kumimoji="1" lang="en-US" altLang="ja-JP" sz="3800" b="1">
                <a:solidFill>
                  <a:srgbClr val="559755"/>
                </a:solidFill>
                <a:latin typeface="Meiryo" panose="020B0604030504040204" pitchFamily="34" charset="-128"/>
                <a:ea typeface="Meiryo" panose="020B0604030504040204" pitchFamily="34" charset="-128"/>
              </a:rPr>
              <a:t>1</a:t>
            </a:r>
            <a:endParaRPr kumimoji="1" lang="ja-JP" altLang="en-US" sz="3800" b="1">
              <a:solidFill>
                <a:srgbClr val="559755"/>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E34654C9-FAB6-82E2-2A0A-C46213F8B521}"/>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pic>
        <p:nvPicPr>
          <p:cNvPr id="11" name="図 10">
            <a:extLst>
              <a:ext uri="{FF2B5EF4-FFF2-40B4-BE49-F238E27FC236}">
                <a16:creationId xmlns:a16="http://schemas.microsoft.com/office/drawing/2014/main" id="{9DF394B2-FD45-81DB-D0FA-A72B7D84F044}"/>
              </a:ext>
            </a:extLst>
          </p:cNvPr>
          <p:cNvPicPr>
            <a:picLocks noChangeAspect="1"/>
          </p:cNvPicPr>
          <p:nvPr/>
        </p:nvPicPr>
        <p:blipFill>
          <a:blip r:embed="rId2"/>
          <a:stretch>
            <a:fillRect/>
          </a:stretch>
        </p:blipFill>
        <p:spPr>
          <a:xfrm>
            <a:off x="1205824" y="3766661"/>
            <a:ext cx="3543300" cy="1082040"/>
          </a:xfrm>
          <a:prstGeom prst="rect">
            <a:avLst/>
          </a:prstGeom>
        </p:spPr>
      </p:pic>
      <p:pic>
        <p:nvPicPr>
          <p:cNvPr id="13" name="図 12">
            <a:extLst>
              <a:ext uri="{FF2B5EF4-FFF2-40B4-BE49-F238E27FC236}">
                <a16:creationId xmlns:a16="http://schemas.microsoft.com/office/drawing/2014/main" id="{9CADA61A-43DF-6057-E178-7593CAC1029A}"/>
              </a:ext>
            </a:extLst>
          </p:cNvPr>
          <p:cNvPicPr>
            <a:picLocks noChangeAspect="1"/>
          </p:cNvPicPr>
          <p:nvPr/>
        </p:nvPicPr>
        <p:blipFill>
          <a:blip r:embed="rId3"/>
          <a:stretch>
            <a:fillRect/>
          </a:stretch>
        </p:blipFill>
        <p:spPr>
          <a:xfrm>
            <a:off x="4972716" y="3753485"/>
            <a:ext cx="2659380" cy="1082040"/>
          </a:xfrm>
          <a:prstGeom prst="rect">
            <a:avLst/>
          </a:prstGeom>
        </p:spPr>
      </p:pic>
      <p:pic>
        <p:nvPicPr>
          <p:cNvPr id="14" name="図 13">
            <a:extLst>
              <a:ext uri="{FF2B5EF4-FFF2-40B4-BE49-F238E27FC236}">
                <a16:creationId xmlns:a16="http://schemas.microsoft.com/office/drawing/2014/main" id="{9AA88583-E2EF-D9C4-5826-D955A0BBB147}"/>
              </a:ext>
            </a:extLst>
          </p:cNvPr>
          <p:cNvPicPr>
            <a:picLocks noChangeAspect="1"/>
          </p:cNvPicPr>
          <p:nvPr/>
        </p:nvPicPr>
        <p:blipFill>
          <a:blip r:embed="rId4"/>
          <a:stretch>
            <a:fillRect/>
          </a:stretch>
        </p:blipFill>
        <p:spPr>
          <a:xfrm>
            <a:off x="7866616" y="3766661"/>
            <a:ext cx="1691640" cy="1059180"/>
          </a:xfrm>
          <a:prstGeom prst="rect">
            <a:avLst/>
          </a:prstGeom>
        </p:spPr>
      </p:pic>
      <p:pic>
        <p:nvPicPr>
          <p:cNvPr id="5" name="図 4">
            <a:extLst>
              <a:ext uri="{FF2B5EF4-FFF2-40B4-BE49-F238E27FC236}">
                <a16:creationId xmlns:a16="http://schemas.microsoft.com/office/drawing/2014/main" id="{82A8DBB2-4D88-957C-0343-FEC4182D1F0E}"/>
              </a:ext>
            </a:extLst>
          </p:cNvPr>
          <p:cNvPicPr>
            <a:picLocks noChangeAspect="1"/>
          </p:cNvPicPr>
          <p:nvPr/>
        </p:nvPicPr>
        <p:blipFill>
          <a:blip r:embed="rId5"/>
          <a:stretch>
            <a:fillRect/>
          </a:stretch>
        </p:blipFill>
        <p:spPr>
          <a:xfrm>
            <a:off x="1205824" y="5639340"/>
            <a:ext cx="1524000" cy="1082040"/>
          </a:xfrm>
          <a:prstGeom prst="rect">
            <a:avLst/>
          </a:prstGeom>
        </p:spPr>
      </p:pic>
      <p:pic>
        <p:nvPicPr>
          <p:cNvPr id="6" name="図 5">
            <a:extLst>
              <a:ext uri="{FF2B5EF4-FFF2-40B4-BE49-F238E27FC236}">
                <a16:creationId xmlns:a16="http://schemas.microsoft.com/office/drawing/2014/main" id="{2EC779A8-94D5-E751-BBB7-8BA8427323C8}"/>
              </a:ext>
            </a:extLst>
          </p:cNvPr>
          <p:cNvPicPr>
            <a:picLocks noChangeAspect="1"/>
          </p:cNvPicPr>
          <p:nvPr/>
        </p:nvPicPr>
        <p:blipFill>
          <a:blip r:embed="rId6"/>
          <a:stretch>
            <a:fillRect/>
          </a:stretch>
        </p:blipFill>
        <p:spPr>
          <a:xfrm>
            <a:off x="3294072" y="5652838"/>
            <a:ext cx="2217420" cy="1082040"/>
          </a:xfrm>
          <a:prstGeom prst="rect">
            <a:avLst/>
          </a:prstGeom>
        </p:spPr>
      </p:pic>
      <p:pic>
        <p:nvPicPr>
          <p:cNvPr id="7" name="図 6">
            <a:extLst>
              <a:ext uri="{FF2B5EF4-FFF2-40B4-BE49-F238E27FC236}">
                <a16:creationId xmlns:a16="http://schemas.microsoft.com/office/drawing/2014/main" id="{96244069-F5BD-84C4-E2CC-C22540B08903}"/>
              </a:ext>
            </a:extLst>
          </p:cNvPr>
          <p:cNvPicPr>
            <a:picLocks noChangeAspect="1"/>
          </p:cNvPicPr>
          <p:nvPr/>
        </p:nvPicPr>
        <p:blipFill>
          <a:blip r:embed="rId7"/>
          <a:stretch>
            <a:fillRect/>
          </a:stretch>
        </p:blipFill>
        <p:spPr>
          <a:xfrm>
            <a:off x="5997168" y="5639340"/>
            <a:ext cx="2324100" cy="1082040"/>
          </a:xfrm>
          <a:prstGeom prst="rect">
            <a:avLst/>
          </a:prstGeom>
        </p:spPr>
      </p:pic>
    </p:spTree>
    <p:extLst>
      <p:ext uri="{BB962C8B-B14F-4D97-AF65-F5344CB8AC3E}">
        <p14:creationId xmlns:p14="http://schemas.microsoft.com/office/powerpoint/2010/main" val="407374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CF1D4-D314-061B-1BDB-0D40599D211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68C6690-EC50-5282-7FCB-A90E51A4E729}"/>
              </a:ext>
            </a:extLst>
          </p:cNvPr>
          <p:cNvSpPr txBox="1"/>
          <p:nvPr/>
        </p:nvSpPr>
        <p:spPr>
          <a:xfrm>
            <a:off x="854722" y="470295"/>
            <a:ext cx="6304496" cy="677108"/>
          </a:xfrm>
          <a:prstGeom prst="rect">
            <a:avLst/>
          </a:prstGeom>
          <a:noFill/>
        </p:spPr>
        <p:txBody>
          <a:bodyPr wrap="square">
            <a:spAutoFit/>
          </a:bodyPr>
          <a:lstStyle/>
          <a:p>
            <a:r>
              <a:rPr lang="ja-JP" altLang="ja-JP" sz="38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整理</a:t>
            </a:r>
            <a:r>
              <a:rPr lang="ja-JP" altLang="ja-JP"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整頓</a:t>
            </a:r>
            <a:r>
              <a:rPr lang="ja-JP" altLang="en-US"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altLang="ja-JP"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見える化</a:t>
            </a:r>
            <a:r>
              <a:rPr lang="ja-JP" altLang="en-US"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しよう</a:t>
            </a:r>
            <a:endParaRPr lang="ja-JP" altLang="ja-JP"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FE87B716-BD4A-A039-823B-88365672E047}"/>
              </a:ext>
            </a:extLst>
          </p:cNvPr>
          <p:cNvSpPr txBox="1"/>
          <p:nvPr/>
        </p:nvSpPr>
        <p:spPr>
          <a:xfrm>
            <a:off x="1027327" y="1686957"/>
            <a:ext cx="428196" cy="677108"/>
          </a:xfrm>
          <a:prstGeom prst="rect">
            <a:avLst/>
          </a:prstGeom>
          <a:noFill/>
        </p:spPr>
        <p:txBody>
          <a:bodyPr wrap="square" rtlCol="0" anchor="ctr">
            <a:spAutoFit/>
          </a:bodyPr>
          <a:lstStyle/>
          <a:p>
            <a:pPr algn="ctr"/>
            <a:r>
              <a:rPr kumimoji="1" lang="ja-JP" altLang="en-US" sz="3800" b="1">
                <a:solidFill>
                  <a:srgbClr val="559755"/>
                </a:solidFill>
                <a:latin typeface="Meiryo" panose="020B0604030504040204" pitchFamily="34" charset="-128"/>
                <a:ea typeface="Meiryo" panose="020B0604030504040204" pitchFamily="34" charset="-128"/>
              </a:rPr>
              <a:t>２</a:t>
            </a:r>
          </a:p>
        </p:txBody>
      </p:sp>
      <p:sp>
        <p:nvSpPr>
          <p:cNvPr id="4" name="テキスト ボックス 3">
            <a:extLst>
              <a:ext uri="{FF2B5EF4-FFF2-40B4-BE49-F238E27FC236}">
                <a16:creationId xmlns:a16="http://schemas.microsoft.com/office/drawing/2014/main" id="{7666BB78-D8DD-9A0F-5EAE-7A5A855800A4}"/>
              </a:ext>
            </a:extLst>
          </p:cNvPr>
          <p:cNvSpPr txBox="1"/>
          <p:nvPr/>
        </p:nvSpPr>
        <p:spPr>
          <a:xfrm>
            <a:off x="981399" y="1686957"/>
            <a:ext cx="8727428" cy="4493538"/>
          </a:xfrm>
          <a:prstGeom prst="rect">
            <a:avLst/>
          </a:prstGeom>
          <a:noFill/>
        </p:spPr>
        <p:txBody>
          <a:bodyPr wrap="square">
            <a:spAutoFit/>
          </a:bodyPr>
          <a:lstStyle/>
          <a:p>
            <a:pPr marL="0" marR="0" algn="just">
              <a:spcBef>
                <a:spcPts val="0"/>
              </a:spcBef>
              <a:spcAft>
                <a:spcPts val="600"/>
              </a:spcAft>
            </a:pPr>
            <a:r>
              <a:rPr lang="ja-JP" altLang="en-US" sz="3800" b="1" kern="100">
                <a:effectLst/>
                <a:latin typeface="Meiryo" panose="020B0604030504040204" pitchFamily="34" charset="-128"/>
                <a:ea typeface="Meiryo" panose="020B0604030504040204" pitchFamily="34" charset="-128"/>
                <a:cs typeface="Times New Roman" panose="02020603050405020304" pitchFamily="18" charset="0"/>
              </a:rPr>
              <a:t>　</a:t>
            </a:r>
            <a:r>
              <a:rPr lang="ja-JP" sz="3800" b="1" kern="100">
                <a:effectLst/>
                <a:latin typeface="Meiryo" panose="020B0604030504040204" pitchFamily="34" charset="-128"/>
                <a:ea typeface="Meiryo" panose="020B0604030504040204" pitchFamily="34" charset="-128"/>
                <a:cs typeface="Times New Roman" panose="02020603050405020304" pitchFamily="18" charset="0"/>
              </a:rPr>
              <a:t>置く場所を決める</a:t>
            </a:r>
            <a:endParaRPr lang="en-US" altLang="ja-JP" sz="38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600"/>
              </a:spcAft>
            </a:pPr>
            <a:endParaRPr lang="en-PH" sz="3800" b="1" kern="100">
              <a:effectLst/>
              <a:latin typeface="Meiryo" panose="020B0604030504040204" pitchFamily="34" charset="-128"/>
              <a:ea typeface="Meiryo" panose="020B0604030504040204" pitchFamily="34" charset="-128"/>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l"/>
            </a:pPr>
            <a:r>
              <a:rPr lang="ja-JP" sz="2000" kern="100">
                <a:effectLst/>
                <a:latin typeface="Meiryo" panose="020B0604030504040204" pitchFamily="34" charset="-128"/>
                <a:ea typeface="Meiryo" panose="020B0604030504040204" pitchFamily="34" charset="-128"/>
                <a:cs typeface="Times New Roman" panose="02020603050405020304" pitchFamily="18" charset="0"/>
              </a:rPr>
              <a:t>種類ごとにグループ収納する。</a:t>
            </a:r>
            <a:endParaRPr lang="en-US" altLang="ja-JP" sz="2000" kern="100">
              <a:effectLst/>
              <a:latin typeface="Meiryo" panose="020B0604030504040204" pitchFamily="34" charset="-128"/>
              <a:ea typeface="Meiryo" panose="020B0604030504040204" pitchFamily="34" charset="-128"/>
              <a:cs typeface="Times New Roman" panose="02020603050405020304" pitchFamily="18" charset="0"/>
            </a:endParaRPr>
          </a:p>
          <a:p>
            <a:pPr marL="177800" marR="0" indent="-177800" algn="just">
              <a:spcBef>
                <a:spcPts val="0"/>
              </a:spcBef>
              <a:spcAft>
                <a:spcPts val="0"/>
              </a:spcAft>
            </a:pPr>
            <a:endParaRPr lang="en-US" altLang="ja-JP" sz="2000" kern="100">
              <a:effectLst/>
              <a:latin typeface="Meiryo" panose="020B0604030504040204" pitchFamily="34" charset="-128"/>
              <a:ea typeface="Meiryo" panose="020B0604030504040204" pitchFamily="34" charset="-128"/>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l"/>
            </a:pPr>
            <a:r>
              <a:rPr lang="ja-JP" sz="2000" kern="100">
                <a:effectLst/>
                <a:latin typeface="Meiryo" panose="020B0604030504040204" pitchFamily="34" charset="-128"/>
                <a:ea typeface="Meiryo" panose="020B0604030504040204" pitchFamily="34" charset="-128"/>
                <a:cs typeface="Times New Roman" panose="02020603050405020304" pitchFamily="18" charset="0"/>
              </a:rPr>
              <a:t>同じものは</a:t>
            </a:r>
            <a:r>
              <a:rPr lang="en-US" sz="2000" kern="100">
                <a:effectLst/>
                <a:latin typeface="Meiryo" panose="020B0604030504040204" pitchFamily="34" charset="-128"/>
                <a:ea typeface="Meiryo" panose="020B0604030504040204" pitchFamily="34" charset="-128"/>
                <a:cs typeface="Times New Roman" panose="02020603050405020304" pitchFamily="18" charset="0"/>
              </a:rPr>
              <a:t>1</a:t>
            </a:r>
            <a:r>
              <a:rPr lang="ja-JP" sz="2000" kern="100">
                <a:effectLst/>
                <a:latin typeface="Meiryo" panose="020B0604030504040204" pitchFamily="34" charset="-128"/>
                <a:ea typeface="Meiryo" panose="020B0604030504040204" pitchFamily="34" charset="-128"/>
                <a:cs typeface="Times New Roman" panose="02020603050405020304" pitchFamily="18" charset="0"/>
              </a:rPr>
              <a:t>か所にする。 </a:t>
            </a:r>
            <a:endParaRPr lang="en-US" altLang="ja-JP" sz="2000" kern="100">
              <a:effectLst/>
              <a:latin typeface="Meiryo" panose="020B0604030504040204" pitchFamily="34" charset="-128"/>
              <a:ea typeface="Meiryo" panose="020B0604030504040204" pitchFamily="34" charset="-128"/>
              <a:cs typeface="Times New Roman" panose="02020603050405020304" pitchFamily="18" charset="0"/>
            </a:endParaRPr>
          </a:p>
          <a:p>
            <a:pPr marL="177800" marR="0" indent="-177800" algn="just">
              <a:spcBef>
                <a:spcPts val="0"/>
              </a:spcBef>
              <a:spcAft>
                <a:spcPts val="0"/>
              </a:spcAft>
            </a:pPr>
            <a:endParaRPr lang="en-US" altLang="ja-JP" sz="2000" kern="100">
              <a:effectLst/>
              <a:latin typeface="Meiryo" panose="020B0604030504040204" pitchFamily="34" charset="-128"/>
              <a:ea typeface="Meiryo" panose="020B0604030504040204" pitchFamily="34" charset="-128"/>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l"/>
            </a:pPr>
            <a:r>
              <a:rPr lang="ja-JP" sz="2000" kern="100">
                <a:effectLst/>
                <a:latin typeface="Meiryo" panose="020B0604030504040204" pitchFamily="34" charset="-128"/>
                <a:ea typeface="Meiryo" panose="020B0604030504040204" pitchFamily="34" charset="-128"/>
                <a:cs typeface="Times New Roman" panose="02020603050405020304" pitchFamily="18" charset="0"/>
              </a:rPr>
              <a:t>ひと目で見てわかる表示をする。</a:t>
            </a:r>
            <a:endParaRPr lang="en-US" altLang="ja-JP" sz="2000" kern="100">
              <a:effectLst/>
              <a:latin typeface="Meiryo" panose="020B0604030504040204" pitchFamily="34" charset="-128"/>
              <a:ea typeface="Meiryo" panose="020B0604030504040204" pitchFamily="34" charset="-128"/>
              <a:cs typeface="Times New Roman" panose="02020603050405020304" pitchFamily="18" charset="0"/>
            </a:endParaRPr>
          </a:p>
          <a:p>
            <a:pPr marL="177800" marR="0" indent="-177800" algn="just">
              <a:spcBef>
                <a:spcPts val="0"/>
              </a:spcBef>
              <a:spcAft>
                <a:spcPts val="0"/>
              </a:spcAft>
            </a:pPr>
            <a:r>
              <a:rPr lang="ja-JP" sz="2000" kern="100">
                <a:effectLst/>
                <a:latin typeface="Meiryo" panose="020B0604030504040204" pitchFamily="34" charset="-128"/>
                <a:ea typeface="Meiryo" panose="020B0604030504040204" pitchFamily="34" charset="-128"/>
                <a:cs typeface="Times New Roman" panose="02020603050405020304" pitchFamily="18" charset="0"/>
              </a:rPr>
              <a:t> </a:t>
            </a:r>
            <a:endParaRPr lang="en-US" altLang="ja-JP" sz="2000" kern="100">
              <a:latin typeface="Meiryo" panose="020B0604030504040204" pitchFamily="34" charset="-128"/>
              <a:ea typeface="Meiryo" panose="020B0604030504040204" pitchFamily="34" charset="-128"/>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l"/>
            </a:pPr>
            <a:r>
              <a:rPr lang="ja-JP" sz="2000" kern="100">
                <a:effectLst/>
                <a:latin typeface="Meiryo" panose="020B0604030504040204" pitchFamily="34" charset="-128"/>
                <a:ea typeface="Meiryo" panose="020B0604030504040204" pitchFamily="34" charset="-128"/>
                <a:cs typeface="Times New Roman" panose="02020603050405020304" pitchFamily="18" charset="0"/>
              </a:rPr>
              <a:t>同じ食品が複数あるときは、手前に期限の近いものを置く。</a:t>
            </a:r>
            <a:endParaRPr lang="en-US" altLang="ja-JP" sz="2000" kern="100">
              <a:effectLst/>
              <a:latin typeface="Meiryo" panose="020B0604030504040204" pitchFamily="34" charset="-128"/>
              <a:ea typeface="Meiryo" panose="020B0604030504040204" pitchFamily="34" charset="-128"/>
              <a:cs typeface="Times New Roman" panose="02020603050405020304" pitchFamily="18" charset="0"/>
            </a:endParaRPr>
          </a:p>
          <a:p>
            <a:pPr marL="177800" marR="0" indent="-177800" algn="just">
              <a:spcBef>
                <a:spcPts val="0"/>
              </a:spcBef>
              <a:spcAft>
                <a:spcPts val="0"/>
              </a:spcAft>
            </a:pPr>
            <a:endParaRPr lang="en-US" altLang="ja-JP" sz="2000" kern="100">
              <a:effectLst/>
              <a:latin typeface="Meiryo" panose="020B0604030504040204" pitchFamily="34" charset="-128"/>
              <a:ea typeface="Meiryo" panose="020B0604030504040204" pitchFamily="34" charset="-128"/>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l"/>
            </a:pPr>
            <a:r>
              <a:rPr lang="ja-JP" sz="2000" kern="100">
                <a:effectLst/>
                <a:latin typeface="Meiryo" panose="020B0604030504040204" pitchFamily="34" charset="-128"/>
                <a:ea typeface="Meiryo" panose="020B0604030504040204" pitchFamily="34" charset="-128"/>
                <a:cs typeface="Times New Roman" panose="02020603050405020304" pitchFamily="18" charset="0"/>
              </a:rPr>
              <a:t>整理方法に迷ったら、スーパーの陳列を</a:t>
            </a:r>
            <a:endParaRPr lang="en-US" altLang="ja-JP" sz="2000" kern="100">
              <a:effectLst/>
              <a:latin typeface="Meiryo" panose="020B0604030504040204" pitchFamily="34" charset="-128"/>
              <a:ea typeface="Meiryo" panose="020B0604030504040204" pitchFamily="34" charset="-128"/>
              <a:cs typeface="Times New Roman" panose="02020603050405020304" pitchFamily="18" charset="0"/>
            </a:endParaRPr>
          </a:p>
          <a:p>
            <a:pPr marR="0" algn="just">
              <a:spcBef>
                <a:spcPts val="0"/>
              </a:spcBef>
              <a:spcAft>
                <a:spcPts val="0"/>
              </a:spcAft>
            </a:pPr>
            <a:r>
              <a:rPr lang="ja-JP" altLang="en-US" sz="2000" kern="100">
                <a:latin typeface="Meiryo" panose="020B0604030504040204" pitchFamily="34" charset="-128"/>
                <a:ea typeface="Meiryo" panose="020B0604030504040204" pitchFamily="34" charset="-128"/>
                <a:cs typeface="Times New Roman" panose="02020603050405020304" pitchFamily="18" charset="0"/>
              </a:rPr>
              <a:t>　 </a:t>
            </a:r>
            <a:r>
              <a:rPr lang="ja-JP" sz="2000" kern="100">
                <a:effectLst/>
                <a:latin typeface="Meiryo" panose="020B0604030504040204" pitchFamily="34" charset="-128"/>
                <a:ea typeface="Meiryo" panose="020B0604030504040204" pitchFamily="34" charset="-128"/>
                <a:cs typeface="Times New Roman" panose="02020603050405020304" pitchFamily="18" charset="0"/>
              </a:rPr>
              <a:t>参考にする。</a:t>
            </a:r>
            <a:endParaRPr lang="en-US" altLang="ja-JP" sz="2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F79175F9-B091-48B1-E33C-4636024C9686}"/>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pic>
        <p:nvPicPr>
          <p:cNvPr id="12" name="図 11">
            <a:extLst>
              <a:ext uri="{FF2B5EF4-FFF2-40B4-BE49-F238E27FC236}">
                <a16:creationId xmlns:a16="http://schemas.microsoft.com/office/drawing/2014/main" id="{DEA173D3-8DB5-0F4C-8B44-D55C6FB2EB25}"/>
              </a:ext>
            </a:extLst>
          </p:cNvPr>
          <p:cNvPicPr>
            <a:picLocks noChangeAspect="1"/>
          </p:cNvPicPr>
          <p:nvPr/>
        </p:nvPicPr>
        <p:blipFill>
          <a:blip r:embed="rId2"/>
          <a:stretch>
            <a:fillRect/>
          </a:stretch>
        </p:blipFill>
        <p:spPr>
          <a:xfrm>
            <a:off x="6445190" y="2846112"/>
            <a:ext cx="1104900" cy="784860"/>
          </a:xfrm>
          <a:prstGeom prst="rect">
            <a:avLst/>
          </a:prstGeom>
        </p:spPr>
      </p:pic>
      <p:pic>
        <p:nvPicPr>
          <p:cNvPr id="14" name="図 13">
            <a:extLst>
              <a:ext uri="{FF2B5EF4-FFF2-40B4-BE49-F238E27FC236}">
                <a16:creationId xmlns:a16="http://schemas.microsoft.com/office/drawing/2014/main" id="{F59F465B-BDB9-6A5C-2778-85D4A0CAFFCF}"/>
              </a:ext>
            </a:extLst>
          </p:cNvPr>
          <p:cNvPicPr>
            <a:picLocks noChangeAspect="1"/>
          </p:cNvPicPr>
          <p:nvPr/>
        </p:nvPicPr>
        <p:blipFill>
          <a:blip r:embed="rId3"/>
          <a:stretch>
            <a:fillRect/>
          </a:stretch>
        </p:blipFill>
        <p:spPr>
          <a:xfrm>
            <a:off x="6466371" y="4176435"/>
            <a:ext cx="807720" cy="579120"/>
          </a:xfrm>
          <a:prstGeom prst="rect">
            <a:avLst/>
          </a:prstGeom>
        </p:spPr>
      </p:pic>
      <p:pic>
        <p:nvPicPr>
          <p:cNvPr id="15" name="図 14">
            <a:extLst>
              <a:ext uri="{FF2B5EF4-FFF2-40B4-BE49-F238E27FC236}">
                <a16:creationId xmlns:a16="http://schemas.microsoft.com/office/drawing/2014/main" id="{62EC8A20-D1A4-DB0B-03AA-275B277BBFDE}"/>
              </a:ext>
            </a:extLst>
          </p:cNvPr>
          <p:cNvPicPr>
            <a:picLocks noChangeAspect="1"/>
          </p:cNvPicPr>
          <p:nvPr/>
        </p:nvPicPr>
        <p:blipFill>
          <a:blip r:embed="rId4"/>
          <a:stretch>
            <a:fillRect/>
          </a:stretch>
        </p:blipFill>
        <p:spPr>
          <a:xfrm>
            <a:off x="6329801" y="5385545"/>
            <a:ext cx="1714500" cy="1714500"/>
          </a:xfrm>
          <a:prstGeom prst="rect">
            <a:avLst/>
          </a:prstGeom>
        </p:spPr>
      </p:pic>
      <p:pic>
        <p:nvPicPr>
          <p:cNvPr id="5" name="図 4">
            <a:extLst>
              <a:ext uri="{FF2B5EF4-FFF2-40B4-BE49-F238E27FC236}">
                <a16:creationId xmlns:a16="http://schemas.microsoft.com/office/drawing/2014/main" id="{DFF3A51D-41A6-F7F3-ECB3-2FB158BE2B2A}"/>
              </a:ext>
            </a:extLst>
          </p:cNvPr>
          <p:cNvPicPr>
            <a:picLocks noChangeAspect="1"/>
          </p:cNvPicPr>
          <p:nvPr/>
        </p:nvPicPr>
        <p:blipFill>
          <a:blip r:embed="rId5"/>
          <a:stretch>
            <a:fillRect/>
          </a:stretch>
        </p:blipFill>
        <p:spPr>
          <a:xfrm>
            <a:off x="6519138" y="3715343"/>
            <a:ext cx="1280160" cy="426720"/>
          </a:xfrm>
          <a:prstGeom prst="rect">
            <a:avLst/>
          </a:prstGeom>
        </p:spPr>
      </p:pic>
    </p:spTree>
    <p:extLst>
      <p:ext uri="{BB962C8B-B14F-4D97-AF65-F5344CB8AC3E}">
        <p14:creationId xmlns:p14="http://schemas.microsoft.com/office/powerpoint/2010/main" val="67559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a:extLst>
            <a:ext uri="{FF2B5EF4-FFF2-40B4-BE49-F238E27FC236}">
              <a16:creationId xmlns:a16="http://schemas.microsoft.com/office/drawing/2014/main" id="{8F3FEC41-A3DF-4595-98B3-4F22324E0401}"/>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636C811-5195-CD1D-336E-2678A5070798}"/>
              </a:ext>
            </a:extLst>
          </p:cNvPr>
          <p:cNvSpPr txBox="1"/>
          <p:nvPr/>
        </p:nvSpPr>
        <p:spPr>
          <a:xfrm>
            <a:off x="851513" y="535713"/>
            <a:ext cx="6734620" cy="769441"/>
          </a:xfrm>
          <a:prstGeom prst="rect">
            <a:avLst/>
          </a:prstGeom>
          <a:noFill/>
        </p:spPr>
        <p:txBody>
          <a:bodyPr wrap="square" lIns="91440" tIns="45720" rIns="91440" bIns="45720" rtlCol="0" anchor="t">
            <a:spAutoFit/>
          </a:bodyPr>
          <a:lstStyle/>
          <a:p>
            <a:r>
              <a:rPr lang="ja-JP" altLang="ja-JP" sz="4400" b="1" kern="100">
                <a:solidFill>
                  <a:srgbClr val="559755"/>
                </a:solidFill>
                <a:effectLst/>
                <a:latin typeface="Meiryo UI"/>
                <a:ea typeface="Meiryo UI"/>
                <a:cs typeface="Times New Roman"/>
              </a:rPr>
              <a:t>家庭で捨てられやすい食品</a:t>
            </a:r>
          </a:p>
        </p:txBody>
      </p:sp>
      <p:sp>
        <p:nvSpPr>
          <p:cNvPr id="20" name="四角形: 角を丸くする 19">
            <a:extLst>
              <a:ext uri="{FF2B5EF4-FFF2-40B4-BE49-F238E27FC236}">
                <a16:creationId xmlns:a16="http://schemas.microsoft.com/office/drawing/2014/main" id="{856C3C66-23A7-2121-91AB-A235B61DBAF9}"/>
              </a:ext>
            </a:extLst>
          </p:cNvPr>
          <p:cNvSpPr/>
          <p:nvPr/>
        </p:nvSpPr>
        <p:spPr bwMode="auto">
          <a:xfrm>
            <a:off x="698386" y="1708733"/>
            <a:ext cx="4147290" cy="542094"/>
          </a:xfrm>
          <a:prstGeom prst="roundRect">
            <a:avLst/>
          </a:prstGeom>
          <a:noFill/>
          <a:ln w="38100" cap="flat" cmpd="sng" algn="ctr">
            <a:solidFill>
              <a:srgbClr val="559755"/>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1" name="テキスト ボックス 20">
            <a:extLst>
              <a:ext uri="{FF2B5EF4-FFF2-40B4-BE49-F238E27FC236}">
                <a16:creationId xmlns:a16="http://schemas.microsoft.com/office/drawing/2014/main" id="{24382BB5-BBC9-51BD-256C-F43472513155}"/>
              </a:ext>
            </a:extLst>
          </p:cNvPr>
          <p:cNvSpPr txBox="1"/>
          <p:nvPr/>
        </p:nvSpPr>
        <p:spPr>
          <a:xfrm>
            <a:off x="694555" y="1731311"/>
            <a:ext cx="4147291" cy="523220"/>
          </a:xfrm>
          <a:prstGeom prst="rect">
            <a:avLst/>
          </a:prstGeom>
          <a:noFill/>
        </p:spPr>
        <p:txBody>
          <a:bodyPr wrap="square">
            <a:spAutoFit/>
          </a:bodyPr>
          <a:lstStyle/>
          <a:p>
            <a:pPr algn="ctr"/>
            <a:r>
              <a:rPr lang="ja-JP" altLang="ja-JP" sz="2800" b="1" kern="100">
                <a:effectLst/>
                <a:latin typeface="游明朝" panose="02020400000000000000" pitchFamily="18" charset="-128"/>
                <a:ea typeface="Meiryo UI" panose="020B0604030504040204" pitchFamily="50" charset="-128"/>
                <a:cs typeface="Times New Roman" panose="02020603050405020304" pitchFamily="18" charset="0"/>
              </a:rPr>
              <a:t>家庭で捨てられやすい食品</a:t>
            </a:r>
            <a:endParaRPr lang="ja-JP" altLang="ja-JP" sz="28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6CBB11BC-ACD6-EBFB-BD8D-E2ACE871B185}"/>
              </a:ext>
            </a:extLst>
          </p:cNvPr>
          <p:cNvSpPr txBox="1"/>
          <p:nvPr/>
        </p:nvSpPr>
        <p:spPr>
          <a:xfrm>
            <a:off x="531248" y="2312764"/>
            <a:ext cx="5130880" cy="292387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200"/>
              </a:spcBef>
            </a:pPr>
            <a:r>
              <a:rPr lang="en-US" altLang="ja-JP" sz="3200" b="1" kern="100">
                <a:solidFill>
                  <a:srgbClr val="FF0000"/>
                </a:solidFill>
                <a:latin typeface="Meiryo UI" panose="020B0604030504040204" pitchFamily="50" charset="-128"/>
                <a:ea typeface="Meiryo UI" panose="020B0604030504040204" pitchFamily="50" charset="-128"/>
                <a:cs typeface="Times New Roman" panose="02020603050405020304" pitchFamily="18" charset="0"/>
              </a:rPr>
              <a:t>1</a:t>
            </a:r>
            <a:r>
              <a:rPr lang="ja-JP" altLang="ja-JP" sz="3200" b="1" kern="10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位</a:t>
            </a:r>
            <a:r>
              <a:rPr lang="ja-JP" altLang="ja-JP" sz="2400" b="1"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2800" b="1"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主食</a:t>
            </a:r>
            <a:r>
              <a:rPr lang="en-US" altLang="ja-JP" sz="2800" b="1"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800" b="1"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ごはん、パン、麺類</a:t>
            </a:r>
            <a:r>
              <a:rPr lang="en-US" altLang="ja-JP" sz="2800" b="1" kern="10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p>
          <a:p>
            <a:pPr>
              <a:spcBef>
                <a:spcPts val="1200"/>
              </a:spcBef>
            </a:pPr>
            <a:endParaRPr lang="en-US" altLang="ja-JP" sz="2800" kern="10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r>
              <a:rPr lang="en-US" altLang="ja-JP" sz="2800" b="1" kern="10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2800" b="1" kern="100">
                <a:effectLst/>
                <a:latin typeface="Meiryo UI" panose="020B0604030504040204" pitchFamily="50" charset="-128"/>
                <a:ea typeface="Meiryo UI" panose="020B0604030504040204" pitchFamily="50" charset="-128"/>
                <a:cs typeface="Times New Roman" panose="02020603050405020304" pitchFamily="18" charset="0"/>
              </a:rPr>
              <a:t>位　</a:t>
            </a:r>
            <a:r>
              <a:rPr lang="ja-JP" altLang="ja-JP" sz="2800" kern="100">
                <a:effectLst/>
                <a:latin typeface="Meiryo UI" panose="020B0604030504040204" pitchFamily="50" charset="-128"/>
                <a:ea typeface="Meiryo UI" panose="020B0604030504040204" pitchFamily="50" charset="-128"/>
                <a:cs typeface="Times New Roman" panose="02020603050405020304" pitchFamily="18" charset="0"/>
              </a:rPr>
              <a:t>野菜</a:t>
            </a:r>
            <a:endParaRPr lang="en-US" altLang="ja-JP" sz="2800" kern="100">
              <a:effectLst/>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endParaRPr lang="en-US" altLang="ja-JP" sz="2800" kern="10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r>
              <a:rPr lang="en-US" altLang="ja-JP" sz="24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2400" b="1" kern="100">
                <a:effectLst/>
                <a:latin typeface="Meiryo UI" panose="020B0604030504040204" pitchFamily="50" charset="-128"/>
                <a:ea typeface="Meiryo UI" panose="020B0604030504040204" pitchFamily="50" charset="-128"/>
                <a:cs typeface="Times New Roman" panose="02020603050405020304" pitchFamily="18" charset="0"/>
              </a:rPr>
              <a:t>位　</a:t>
            </a:r>
            <a:r>
              <a:rPr lang="ja-JP" altLang="ja-JP" sz="2800" kern="100">
                <a:effectLst/>
                <a:latin typeface="Meiryo UI" panose="020B0604030504040204" pitchFamily="50" charset="-128"/>
                <a:ea typeface="Meiryo UI" panose="020B0604030504040204" pitchFamily="50" charset="-128"/>
                <a:cs typeface="Times New Roman" panose="02020603050405020304" pitchFamily="18" charset="0"/>
              </a:rPr>
              <a:t>おかず</a:t>
            </a:r>
            <a:endParaRPr lang="en-US" altLang="ja-JP" sz="2800" kern="10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descr="皿の上にあるケーキ&#10;&#10;自動的に生成された説明">
            <a:extLst>
              <a:ext uri="{FF2B5EF4-FFF2-40B4-BE49-F238E27FC236}">
                <a16:creationId xmlns:a16="http://schemas.microsoft.com/office/drawing/2014/main" id="{D510FB27-57FE-7AD0-E0C2-FE9DF7B062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7995" y="5303738"/>
            <a:ext cx="837806" cy="682793"/>
          </a:xfrm>
          <a:prstGeom prst="rect">
            <a:avLst/>
          </a:prstGeom>
        </p:spPr>
      </p:pic>
      <p:sp>
        <p:nvSpPr>
          <p:cNvPr id="30" name="テキスト ボックス 29">
            <a:extLst>
              <a:ext uri="{FF2B5EF4-FFF2-40B4-BE49-F238E27FC236}">
                <a16:creationId xmlns:a16="http://schemas.microsoft.com/office/drawing/2014/main" id="{4F4BBDDC-5FC7-EA63-167C-362124AE3C05}"/>
              </a:ext>
            </a:extLst>
          </p:cNvPr>
          <p:cNvSpPr txBox="1"/>
          <p:nvPr/>
        </p:nvSpPr>
        <p:spPr>
          <a:xfrm>
            <a:off x="5664584" y="2347478"/>
            <a:ext cx="4270452" cy="3354765"/>
          </a:xfrm>
          <a:prstGeom prst="rect">
            <a:avLst/>
          </a:prstGeom>
          <a:noFill/>
        </p:spPr>
        <p:txBody>
          <a:bodyPr wrap="square">
            <a:spAutoFit/>
          </a:bodyPr>
          <a:lstStyle/>
          <a:p>
            <a:pPr>
              <a:spcBef>
                <a:spcPts val="1200"/>
              </a:spcBef>
            </a:pPr>
            <a:r>
              <a:rPr lang="en-US" altLang="ja-JP" sz="32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32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位</a:t>
            </a:r>
            <a:r>
              <a:rPr lang="ja-JP" altLang="ja-JP" sz="2800"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800" b="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食べきれなかった</a:t>
            </a:r>
            <a:endParaRPr lang="en-US" altLang="ja-JP" sz="2800" b="1"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endParaRPr lang="en-US" alt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r>
              <a:rPr lang="en-US"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位　</a:t>
            </a:r>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傷ませてしまった</a:t>
            </a:r>
            <a:endParaRPr lang="en-US" altLang="ja-JP" sz="28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endParaRPr lang="en-US" alt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803275" indent="-803275">
              <a:spcBef>
                <a:spcPts val="1200"/>
              </a:spcBef>
            </a:pPr>
            <a:r>
              <a:rPr lang="en-US" altLang="ja-JP" sz="2400" b="1"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2400" b="1" kern="100" dirty="0">
                <a:effectLst/>
                <a:latin typeface="Meiryo UI" panose="020B0604030504040204" pitchFamily="50" charset="-128"/>
                <a:ea typeface="Meiryo UI" panose="020B0604030504040204" pitchFamily="50" charset="-128"/>
                <a:cs typeface="Times New Roman" panose="02020603050405020304" pitchFamily="18" charset="0"/>
              </a:rPr>
              <a:t>位</a:t>
            </a:r>
            <a:r>
              <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2800" dirty="0">
                <a:effectLst/>
                <a:ea typeface="Meiryo UI" panose="020B0604030504040204" pitchFamily="50" charset="-128"/>
                <a:cs typeface="Times New Roman" panose="02020603050405020304" pitchFamily="18" charset="0"/>
              </a:rPr>
              <a:t>賞味期限・消費期限が切れ</a:t>
            </a:r>
            <a:r>
              <a:rPr lang="ja-JP" altLang="en-US" sz="2800" dirty="0">
                <a:ea typeface="Meiryo UI" panose="020B0604030504040204" pitchFamily="50" charset="-128"/>
                <a:cs typeface="Times New Roman" panose="02020603050405020304" pitchFamily="18" charset="0"/>
              </a:rPr>
              <a:t>てい</a:t>
            </a:r>
            <a:r>
              <a:rPr lang="ja-JP" altLang="ja-JP" sz="2800" dirty="0">
                <a:effectLst/>
                <a:ea typeface="Meiryo UI" panose="020B0604030504040204" pitchFamily="50" charset="-128"/>
                <a:cs typeface="Times New Roman" panose="02020603050405020304" pitchFamily="18" charset="0"/>
              </a:rPr>
              <a:t>た</a:t>
            </a:r>
            <a:endParaRPr lang="en-US" altLang="ja-JP" sz="2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四角形: 角を丸くする 30">
            <a:extLst>
              <a:ext uri="{FF2B5EF4-FFF2-40B4-BE49-F238E27FC236}">
                <a16:creationId xmlns:a16="http://schemas.microsoft.com/office/drawing/2014/main" id="{26A36450-F82F-C792-B689-4270E1CDB8C7}"/>
              </a:ext>
            </a:extLst>
          </p:cNvPr>
          <p:cNvSpPr/>
          <p:nvPr/>
        </p:nvSpPr>
        <p:spPr bwMode="auto">
          <a:xfrm>
            <a:off x="5708621" y="1715003"/>
            <a:ext cx="4143460" cy="542094"/>
          </a:xfrm>
          <a:prstGeom prst="roundRect">
            <a:avLst/>
          </a:prstGeom>
          <a:noFill/>
          <a:ln w="38100" cap="flat" cmpd="sng" algn="ctr">
            <a:solidFill>
              <a:srgbClr val="559755"/>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2" name="テキスト ボックス 31">
            <a:extLst>
              <a:ext uri="{FF2B5EF4-FFF2-40B4-BE49-F238E27FC236}">
                <a16:creationId xmlns:a16="http://schemas.microsoft.com/office/drawing/2014/main" id="{732008D7-F87D-04A1-3807-6F8E3AC8A70C}"/>
              </a:ext>
            </a:extLst>
          </p:cNvPr>
          <p:cNvSpPr txBox="1"/>
          <p:nvPr/>
        </p:nvSpPr>
        <p:spPr>
          <a:xfrm>
            <a:off x="6019337" y="1736965"/>
            <a:ext cx="3283974" cy="523220"/>
          </a:xfrm>
          <a:prstGeom prst="rect">
            <a:avLst/>
          </a:prstGeom>
          <a:noFill/>
        </p:spPr>
        <p:txBody>
          <a:bodyPr wrap="square">
            <a:spAutoFit/>
          </a:bodyPr>
          <a:lstStyle/>
          <a:p>
            <a:pPr algn="ctr"/>
            <a:r>
              <a:rPr lang="ja-JP" altLang="ja-JP" sz="2800" b="1" kern="100">
                <a:effectLst/>
                <a:latin typeface="Meiryo UI" panose="020B0604030504040204" pitchFamily="50" charset="-128"/>
                <a:ea typeface="Meiryo UI" panose="020B0604030504040204" pitchFamily="50" charset="-128"/>
                <a:cs typeface="Times New Roman" panose="02020603050405020304" pitchFamily="18" charset="0"/>
              </a:rPr>
              <a:t>捨ててしまう理由</a:t>
            </a:r>
          </a:p>
        </p:txBody>
      </p:sp>
      <p:pic>
        <p:nvPicPr>
          <p:cNvPr id="33" name="図 32" descr="ロゴ&#10;&#10;自動的に生成された説明">
            <a:extLst>
              <a:ext uri="{FF2B5EF4-FFF2-40B4-BE49-F238E27FC236}">
                <a16:creationId xmlns:a16="http://schemas.microsoft.com/office/drawing/2014/main" id="{B46B581D-CBC2-9726-EF95-CF88B2391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675" y="5194571"/>
            <a:ext cx="1270310" cy="911447"/>
          </a:xfrm>
          <a:prstGeom prst="rect">
            <a:avLst/>
          </a:prstGeom>
        </p:spPr>
      </p:pic>
      <p:sp>
        <p:nvSpPr>
          <p:cNvPr id="34" name="テキスト ボックス 33">
            <a:extLst>
              <a:ext uri="{FF2B5EF4-FFF2-40B4-BE49-F238E27FC236}">
                <a16:creationId xmlns:a16="http://schemas.microsoft.com/office/drawing/2014/main" id="{EE80B9DD-D476-A5CD-283D-B1DA03CBBAC3}"/>
              </a:ext>
            </a:extLst>
          </p:cNvPr>
          <p:cNvSpPr txBox="1"/>
          <p:nvPr/>
        </p:nvSpPr>
        <p:spPr>
          <a:xfrm>
            <a:off x="6579528" y="6971346"/>
            <a:ext cx="3336049" cy="230832"/>
          </a:xfrm>
          <a:prstGeom prst="rect">
            <a:avLst/>
          </a:prstGeom>
          <a:noFill/>
        </p:spPr>
        <p:txBody>
          <a:bodyPr wrap="square" rtlCol="0">
            <a:spAutoFit/>
          </a:bodyPr>
          <a:lstStyle/>
          <a:p>
            <a:r>
              <a:rPr lang="ja-JP" altLang="en-US" sz="900">
                <a:effectLst/>
                <a:latin typeface="Meiryo UI" panose="020B0604030504040204" pitchFamily="50" charset="-128"/>
                <a:ea typeface="Meiryo UI" panose="020B0604030504040204" pitchFamily="50" charset="-128"/>
              </a:rPr>
              <a:t>出典：消費者庁</a:t>
            </a:r>
            <a:r>
              <a:rPr lang="en-US" altLang="ja-JP" sz="900">
                <a:effectLst/>
                <a:latin typeface="Meiryo UI" panose="020B0604030504040204" pitchFamily="50" charset="-128"/>
                <a:ea typeface="Meiryo UI" panose="020B0604030504040204" pitchFamily="50" charset="-128"/>
              </a:rPr>
              <a:t>『</a:t>
            </a:r>
            <a:r>
              <a:rPr lang="ja-JP" altLang="en-US" sz="900">
                <a:effectLst/>
                <a:latin typeface="Meiryo UI" panose="020B0604030504040204" pitchFamily="50" charset="-128"/>
                <a:ea typeface="Meiryo UI" panose="020B0604030504040204" pitchFamily="50" charset="-128"/>
              </a:rPr>
              <a:t>計ってみよう</a:t>
            </a:r>
            <a:r>
              <a:rPr lang="en-US" altLang="ja-JP" sz="900">
                <a:effectLst/>
                <a:latin typeface="Meiryo UI" panose="020B0604030504040204" pitchFamily="50" charset="-128"/>
                <a:ea typeface="Meiryo UI" panose="020B0604030504040204" pitchFamily="50" charset="-128"/>
              </a:rPr>
              <a:t>!</a:t>
            </a:r>
            <a:r>
              <a:rPr lang="ja-JP" altLang="en-US" sz="900">
                <a:effectLst/>
                <a:latin typeface="Meiryo UI" panose="020B0604030504040204" pitchFamily="50" charset="-128"/>
                <a:ea typeface="Meiryo UI" panose="020B0604030504040204" pitchFamily="50" charset="-128"/>
              </a:rPr>
              <a:t>家庭での食品ロス</a:t>
            </a:r>
            <a:r>
              <a:rPr lang="en-US" altLang="ja-JP" sz="900">
                <a:effectLst/>
                <a:latin typeface="Meiryo UI" panose="020B0604030504040204" pitchFamily="50" charset="-128"/>
                <a:ea typeface="Meiryo UI" panose="020B0604030504040204" pitchFamily="50" charset="-128"/>
              </a:rPr>
              <a:t>』(</a:t>
            </a:r>
            <a:r>
              <a:rPr lang="ja-JP" altLang="en-US" sz="900">
                <a:effectLst/>
                <a:latin typeface="Meiryo UI" panose="020B0604030504040204" pitchFamily="50" charset="-128"/>
                <a:ea typeface="Meiryo UI" panose="020B0604030504040204" pitchFamily="50" charset="-128"/>
              </a:rPr>
              <a:t>令和</a:t>
            </a:r>
            <a:r>
              <a:rPr lang="en-US" altLang="ja-JP" sz="900">
                <a:effectLst/>
                <a:latin typeface="Meiryo UI" panose="020B0604030504040204" pitchFamily="50" charset="-128"/>
                <a:ea typeface="Meiryo UI" panose="020B0604030504040204" pitchFamily="50" charset="-128"/>
              </a:rPr>
              <a:t>3</a:t>
            </a:r>
            <a:r>
              <a:rPr lang="ja-JP" altLang="en-US" sz="900">
                <a:effectLst/>
                <a:latin typeface="Meiryo UI" panose="020B0604030504040204" pitchFamily="50" charset="-128"/>
                <a:ea typeface="Meiryo UI" panose="020B0604030504040204" pitchFamily="50" charset="-128"/>
              </a:rPr>
              <a:t>年</a:t>
            </a:r>
            <a:r>
              <a:rPr lang="en-US" altLang="ja-JP" sz="900">
                <a:effectLst/>
                <a:latin typeface="Meiryo UI" panose="020B0604030504040204" pitchFamily="50" charset="-128"/>
                <a:ea typeface="Meiryo UI" panose="020B0604030504040204" pitchFamily="50" charset="-128"/>
              </a:rPr>
              <a:t>3</a:t>
            </a:r>
            <a:r>
              <a:rPr lang="ja-JP" altLang="en-US" sz="900">
                <a:effectLst/>
                <a:latin typeface="Meiryo UI" panose="020B0604030504040204" pitchFamily="50" charset="-128"/>
                <a:ea typeface="Meiryo UI" panose="020B0604030504040204" pitchFamily="50" charset="-128"/>
              </a:rPr>
              <a:t>月版</a:t>
            </a:r>
            <a:r>
              <a:rPr lang="en-US" altLang="ja-JP" sz="900">
                <a:effectLst/>
                <a:latin typeface="Meiryo UI" panose="020B0604030504040204" pitchFamily="50" charset="-128"/>
                <a:ea typeface="Meiryo UI" panose="020B0604030504040204" pitchFamily="50" charset="-128"/>
              </a:rPr>
              <a:t>)</a:t>
            </a:r>
            <a:endParaRPr kumimoji="1" lang="ja-JP" altLang="en-US" sz="900"/>
          </a:p>
        </p:txBody>
      </p:sp>
      <p:sp>
        <p:nvSpPr>
          <p:cNvPr id="35" name="テキスト ボックス 34">
            <a:extLst>
              <a:ext uri="{FF2B5EF4-FFF2-40B4-BE49-F238E27FC236}">
                <a16:creationId xmlns:a16="http://schemas.microsoft.com/office/drawing/2014/main" id="{BCDB0032-B48F-918D-CA68-1A743BA1D30F}"/>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
        <p:nvSpPr>
          <p:cNvPr id="36" name="吹き出し: 角を丸めた四角形 35">
            <a:extLst>
              <a:ext uri="{FF2B5EF4-FFF2-40B4-BE49-F238E27FC236}">
                <a16:creationId xmlns:a16="http://schemas.microsoft.com/office/drawing/2014/main" id="{EBD1FB8F-D922-AC80-CD3C-01F62436A46B}"/>
              </a:ext>
            </a:extLst>
          </p:cNvPr>
          <p:cNvSpPr/>
          <p:nvPr/>
        </p:nvSpPr>
        <p:spPr bwMode="auto">
          <a:xfrm>
            <a:off x="1345400" y="6318001"/>
            <a:ext cx="1551374" cy="768761"/>
          </a:xfrm>
          <a:prstGeom prst="wedgeRoundRectCallout">
            <a:avLst>
              <a:gd name="adj1" fmla="val 68857"/>
              <a:gd name="adj2" fmla="val -5901"/>
              <a:gd name="adj3" fmla="val 16667"/>
            </a:avLst>
          </a:prstGeom>
          <a:solidFill>
            <a:srgbClr val="559755"/>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ja-JP" altLang="en-US" sz="1400" kern="10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みなさんの家庭ではどうですか？</a:t>
            </a:r>
            <a:endParaRPr lang="ja-JP" altLang="ja-JP" sz="1400"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2" name="図 41" descr="おもちゃ が含まれている画像&#10;&#10;自動的に生成された説明">
            <a:extLst>
              <a:ext uri="{FF2B5EF4-FFF2-40B4-BE49-F238E27FC236}">
                <a16:creationId xmlns:a16="http://schemas.microsoft.com/office/drawing/2014/main" id="{237C0295-315B-CF89-09FA-76D1B4E025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50761" y="6423653"/>
            <a:ext cx="1172884" cy="1052110"/>
          </a:xfrm>
          <a:prstGeom prst="rect">
            <a:avLst/>
          </a:prstGeom>
        </p:spPr>
      </p:pic>
      <p:pic>
        <p:nvPicPr>
          <p:cNvPr id="9" name="Picture 16" descr="キュウリのイラスト（野菜）">
            <a:extLst>
              <a:ext uri="{FF2B5EF4-FFF2-40B4-BE49-F238E27FC236}">
                <a16:creationId xmlns:a16="http://schemas.microsoft.com/office/drawing/2014/main" id="{BB5F62DA-877A-7E25-84BB-AC425AFFFF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777" y="3905655"/>
            <a:ext cx="836845" cy="84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綺麗に盛りつけられた料理のイラスト">
            <a:extLst>
              <a:ext uri="{FF2B5EF4-FFF2-40B4-BE49-F238E27FC236}">
                <a16:creationId xmlns:a16="http://schemas.microsoft.com/office/drawing/2014/main" id="{4FAB469D-21ED-2B5A-4C1F-EBBD7663F9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8783" y="5348903"/>
            <a:ext cx="919753" cy="85996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descr="時計 が含まれている画像&#10;&#10;自動的に生成された説明">
            <a:extLst>
              <a:ext uri="{FF2B5EF4-FFF2-40B4-BE49-F238E27FC236}">
                <a16:creationId xmlns:a16="http://schemas.microsoft.com/office/drawing/2014/main" id="{58A55EAC-2FF5-9C1E-C1ED-86E3985A2D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01397">
            <a:off x="3166704" y="3908722"/>
            <a:ext cx="788189" cy="961206"/>
          </a:xfrm>
          <a:prstGeom prst="rect">
            <a:avLst/>
          </a:prstGeom>
        </p:spPr>
      </p:pic>
      <p:pic>
        <p:nvPicPr>
          <p:cNvPr id="12" name="Picture 20" descr="しいたけのイラスト（茸）">
            <a:extLst>
              <a:ext uri="{FF2B5EF4-FFF2-40B4-BE49-F238E27FC236}">
                <a16:creationId xmlns:a16="http://schemas.microsoft.com/office/drawing/2014/main" id="{9362EE98-3C8E-D020-DC88-04C43D300A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6069" y="3981017"/>
            <a:ext cx="952039" cy="780672"/>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8ECCED71-DF97-AD56-D0EC-A597DBFA5C06}"/>
              </a:ext>
            </a:extLst>
          </p:cNvPr>
          <p:cNvPicPr>
            <a:picLocks noChangeAspect="1"/>
          </p:cNvPicPr>
          <p:nvPr/>
        </p:nvPicPr>
        <p:blipFill>
          <a:blip r:embed="rId9"/>
          <a:stretch>
            <a:fillRect/>
          </a:stretch>
        </p:blipFill>
        <p:spPr>
          <a:xfrm>
            <a:off x="2645548" y="3056391"/>
            <a:ext cx="533400" cy="533400"/>
          </a:xfrm>
          <a:prstGeom prst="rect">
            <a:avLst/>
          </a:prstGeom>
        </p:spPr>
      </p:pic>
      <p:pic>
        <p:nvPicPr>
          <p:cNvPr id="13" name="図 12">
            <a:extLst>
              <a:ext uri="{FF2B5EF4-FFF2-40B4-BE49-F238E27FC236}">
                <a16:creationId xmlns:a16="http://schemas.microsoft.com/office/drawing/2014/main" id="{1C941964-7B5F-0542-A95E-E840DABC59CE}"/>
              </a:ext>
            </a:extLst>
          </p:cNvPr>
          <p:cNvPicPr>
            <a:picLocks noChangeAspect="1"/>
          </p:cNvPicPr>
          <p:nvPr/>
        </p:nvPicPr>
        <p:blipFill>
          <a:blip r:embed="rId10"/>
          <a:stretch>
            <a:fillRect/>
          </a:stretch>
        </p:blipFill>
        <p:spPr>
          <a:xfrm>
            <a:off x="3278934" y="2877835"/>
            <a:ext cx="914400" cy="914400"/>
          </a:xfrm>
          <a:prstGeom prst="rect">
            <a:avLst/>
          </a:prstGeom>
        </p:spPr>
      </p:pic>
      <p:pic>
        <p:nvPicPr>
          <p:cNvPr id="14" name="図 13">
            <a:extLst>
              <a:ext uri="{FF2B5EF4-FFF2-40B4-BE49-F238E27FC236}">
                <a16:creationId xmlns:a16="http://schemas.microsoft.com/office/drawing/2014/main" id="{ED5B6603-50CF-6233-D640-F4EE80AC57E3}"/>
              </a:ext>
            </a:extLst>
          </p:cNvPr>
          <p:cNvPicPr>
            <a:picLocks noChangeAspect="1"/>
          </p:cNvPicPr>
          <p:nvPr/>
        </p:nvPicPr>
        <p:blipFill>
          <a:blip r:embed="rId11"/>
          <a:stretch>
            <a:fillRect/>
          </a:stretch>
        </p:blipFill>
        <p:spPr>
          <a:xfrm>
            <a:off x="4293320" y="3056391"/>
            <a:ext cx="784860" cy="723900"/>
          </a:xfrm>
          <a:prstGeom prst="rect">
            <a:avLst/>
          </a:prstGeom>
        </p:spPr>
      </p:pic>
      <p:pic>
        <p:nvPicPr>
          <p:cNvPr id="6" name="図 5">
            <a:extLst>
              <a:ext uri="{FF2B5EF4-FFF2-40B4-BE49-F238E27FC236}">
                <a16:creationId xmlns:a16="http://schemas.microsoft.com/office/drawing/2014/main" id="{F1AF6A3B-869A-7A2A-4238-310707A034A0}"/>
              </a:ext>
            </a:extLst>
          </p:cNvPr>
          <p:cNvPicPr>
            <a:picLocks noChangeAspect="1"/>
          </p:cNvPicPr>
          <p:nvPr/>
        </p:nvPicPr>
        <p:blipFill>
          <a:blip r:embed="rId12"/>
          <a:stretch>
            <a:fillRect/>
          </a:stretch>
        </p:blipFill>
        <p:spPr>
          <a:xfrm>
            <a:off x="8713824" y="2940861"/>
            <a:ext cx="1394460" cy="716280"/>
          </a:xfrm>
          <a:prstGeom prst="rect">
            <a:avLst/>
          </a:prstGeom>
        </p:spPr>
      </p:pic>
      <p:pic>
        <p:nvPicPr>
          <p:cNvPr id="7" name="図 6">
            <a:extLst>
              <a:ext uri="{FF2B5EF4-FFF2-40B4-BE49-F238E27FC236}">
                <a16:creationId xmlns:a16="http://schemas.microsoft.com/office/drawing/2014/main" id="{A7B9FC9C-4EDD-FB9A-8415-B76BDF08A831}"/>
              </a:ext>
            </a:extLst>
          </p:cNvPr>
          <p:cNvPicPr>
            <a:picLocks noChangeAspect="1"/>
          </p:cNvPicPr>
          <p:nvPr/>
        </p:nvPicPr>
        <p:blipFill>
          <a:blip r:embed="rId13"/>
          <a:stretch>
            <a:fillRect/>
          </a:stretch>
        </p:blipFill>
        <p:spPr>
          <a:xfrm>
            <a:off x="8518451" y="4024860"/>
            <a:ext cx="784860" cy="784860"/>
          </a:xfrm>
          <a:prstGeom prst="rect">
            <a:avLst/>
          </a:prstGeom>
        </p:spPr>
      </p:pic>
      <p:pic>
        <p:nvPicPr>
          <p:cNvPr id="15" name="図 14">
            <a:extLst>
              <a:ext uri="{FF2B5EF4-FFF2-40B4-BE49-F238E27FC236}">
                <a16:creationId xmlns:a16="http://schemas.microsoft.com/office/drawing/2014/main" id="{9B014D91-F320-7FC9-424C-07910DC6D636}"/>
              </a:ext>
            </a:extLst>
          </p:cNvPr>
          <p:cNvPicPr>
            <a:picLocks noChangeAspect="1"/>
          </p:cNvPicPr>
          <p:nvPr/>
        </p:nvPicPr>
        <p:blipFill>
          <a:blip r:embed="rId14"/>
          <a:stretch>
            <a:fillRect/>
          </a:stretch>
        </p:blipFill>
        <p:spPr>
          <a:xfrm>
            <a:off x="9361846" y="3986760"/>
            <a:ext cx="967740" cy="861060"/>
          </a:xfrm>
          <a:prstGeom prst="rect">
            <a:avLst/>
          </a:prstGeom>
        </p:spPr>
      </p:pic>
      <p:pic>
        <p:nvPicPr>
          <p:cNvPr id="16" name="図 15">
            <a:extLst>
              <a:ext uri="{FF2B5EF4-FFF2-40B4-BE49-F238E27FC236}">
                <a16:creationId xmlns:a16="http://schemas.microsoft.com/office/drawing/2014/main" id="{EAFB0417-F40D-2148-DA68-01E0D79C9D28}"/>
              </a:ext>
            </a:extLst>
          </p:cNvPr>
          <p:cNvPicPr>
            <a:picLocks noChangeAspect="1"/>
          </p:cNvPicPr>
          <p:nvPr/>
        </p:nvPicPr>
        <p:blipFill>
          <a:blip r:embed="rId15"/>
          <a:stretch>
            <a:fillRect/>
          </a:stretch>
        </p:blipFill>
        <p:spPr>
          <a:xfrm>
            <a:off x="8335571" y="5529074"/>
            <a:ext cx="967740" cy="807720"/>
          </a:xfrm>
          <a:prstGeom prst="rect">
            <a:avLst/>
          </a:prstGeom>
        </p:spPr>
      </p:pic>
      <p:pic>
        <p:nvPicPr>
          <p:cNvPr id="17" name="図 16">
            <a:extLst>
              <a:ext uri="{FF2B5EF4-FFF2-40B4-BE49-F238E27FC236}">
                <a16:creationId xmlns:a16="http://schemas.microsoft.com/office/drawing/2014/main" id="{AAEF0EF2-6490-B1F0-C2EC-FF8DAE179FB3}"/>
              </a:ext>
            </a:extLst>
          </p:cNvPr>
          <p:cNvPicPr>
            <a:picLocks noChangeAspect="1"/>
          </p:cNvPicPr>
          <p:nvPr/>
        </p:nvPicPr>
        <p:blipFill>
          <a:blip r:embed="rId16"/>
          <a:stretch>
            <a:fillRect/>
          </a:stretch>
        </p:blipFill>
        <p:spPr>
          <a:xfrm>
            <a:off x="9364772" y="5590034"/>
            <a:ext cx="601980" cy="685800"/>
          </a:xfrm>
          <a:prstGeom prst="rect">
            <a:avLst/>
          </a:prstGeom>
        </p:spPr>
      </p:pic>
    </p:spTree>
    <p:extLst>
      <p:ext uri="{BB962C8B-B14F-4D97-AF65-F5344CB8AC3E}">
        <p14:creationId xmlns:p14="http://schemas.microsoft.com/office/powerpoint/2010/main" val="230945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8B200-0953-9135-7444-0DA68EA4231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03D1DC1-7C5C-C18A-C9CD-40A5AFB0F701}"/>
              </a:ext>
            </a:extLst>
          </p:cNvPr>
          <p:cNvSpPr txBox="1"/>
          <p:nvPr/>
        </p:nvSpPr>
        <p:spPr>
          <a:xfrm>
            <a:off x="854722" y="470295"/>
            <a:ext cx="6304496" cy="677108"/>
          </a:xfrm>
          <a:prstGeom prst="rect">
            <a:avLst/>
          </a:prstGeom>
          <a:noFill/>
        </p:spPr>
        <p:txBody>
          <a:bodyPr wrap="square">
            <a:spAutoFit/>
          </a:bodyPr>
          <a:lstStyle/>
          <a:p>
            <a:r>
              <a:rPr lang="ja-JP" altLang="ja-JP" sz="38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整理</a:t>
            </a:r>
            <a:r>
              <a:rPr lang="ja-JP" altLang="ja-JP"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整頓</a:t>
            </a:r>
            <a:r>
              <a:rPr lang="ja-JP" altLang="en-US"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altLang="ja-JP"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見える化</a:t>
            </a:r>
            <a:r>
              <a:rPr lang="ja-JP" altLang="en-US"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しよう</a:t>
            </a:r>
            <a:endParaRPr lang="ja-JP" altLang="ja-JP"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10D5541D-F53A-42E4-65C3-CD1D19C8D457}"/>
              </a:ext>
            </a:extLst>
          </p:cNvPr>
          <p:cNvSpPr txBox="1"/>
          <p:nvPr/>
        </p:nvSpPr>
        <p:spPr>
          <a:xfrm>
            <a:off x="1004337" y="1662144"/>
            <a:ext cx="428196" cy="677108"/>
          </a:xfrm>
          <a:prstGeom prst="rect">
            <a:avLst/>
          </a:prstGeom>
          <a:noFill/>
        </p:spPr>
        <p:txBody>
          <a:bodyPr wrap="square" rtlCol="0" anchor="ctr">
            <a:spAutoFit/>
          </a:bodyPr>
          <a:lstStyle/>
          <a:p>
            <a:pPr algn="ctr"/>
            <a:r>
              <a:rPr kumimoji="1" lang="ja-JP" altLang="en-US" sz="3800" b="1">
                <a:solidFill>
                  <a:srgbClr val="559755"/>
                </a:solidFill>
                <a:latin typeface="Meiryo" panose="020B0604030504040204" pitchFamily="34" charset="-128"/>
                <a:ea typeface="Meiryo" panose="020B0604030504040204" pitchFamily="34" charset="-128"/>
              </a:rPr>
              <a:t>３</a:t>
            </a:r>
          </a:p>
        </p:txBody>
      </p:sp>
      <p:sp>
        <p:nvSpPr>
          <p:cNvPr id="4" name="テキスト ボックス 8">
            <a:extLst>
              <a:ext uri="{FF2B5EF4-FFF2-40B4-BE49-F238E27FC236}">
                <a16:creationId xmlns:a16="http://schemas.microsoft.com/office/drawing/2014/main" id="{61613AB8-8D1F-2718-D322-2EA25017C269}"/>
              </a:ext>
            </a:extLst>
          </p:cNvPr>
          <p:cNvSpPr txBox="1"/>
          <p:nvPr/>
        </p:nvSpPr>
        <p:spPr>
          <a:xfrm>
            <a:off x="956092" y="1662144"/>
            <a:ext cx="7582101" cy="3631763"/>
          </a:xfrm>
          <a:prstGeom prst="rect">
            <a:avLst/>
          </a:prstGeom>
          <a:noFill/>
        </p:spPr>
        <p:txBody>
          <a:bodyPr wrap="square">
            <a:spAutoFit/>
          </a:bodyPr>
          <a:lstStyle/>
          <a:p>
            <a:pPr marL="0" marR="0" algn="just">
              <a:spcBef>
                <a:spcPts val="0"/>
              </a:spcBef>
              <a:spcAft>
                <a:spcPts val="600"/>
              </a:spcAft>
            </a:pPr>
            <a:r>
              <a:rPr lang="ja-JP" altLang="en-US" sz="3800" b="1" kern="100">
                <a:effectLst/>
                <a:latin typeface="Meiryo" panose="020B0604030504040204" pitchFamily="34" charset="-128"/>
                <a:ea typeface="Meiryo" panose="020B0604030504040204" pitchFamily="34" charset="-128"/>
                <a:cs typeface="Times New Roman" panose="02020603050405020304" pitchFamily="18" charset="0"/>
              </a:rPr>
              <a:t>　</a:t>
            </a:r>
            <a:r>
              <a:rPr lang="ja-JP" sz="3800" b="1" kern="100">
                <a:effectLst/>
                <a:latin typeface="Meiryo" panose="020B0604030504040204" pitchFamily="34" charset="-128"/>
                <a:ea typeface="Meiryo" panose="020B0604030504040204" pitchFamily="34" charset="-128"/>
                <a:cs typeface="Times New Roman" panose="02020603050405020304" pitchFamily="18" charset="0"/>
              </a:rPr>
              <a:t>フリースペースを作る</a:t>
            </a:r>
            <a:endParaRPr lang="en-US" altLang="ja-JP" sz="38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600"/>
              </a:spcAft>
            </a:pPr>
            <a:r>
              <a:rPr lang="ja-JP" sz="3800" b="1" kern="100">
                <a:effectLst/>
                <a:latin typeface="Meiryo" panose="020B0604030504040204" pitchFamily="34" charset="-128"/>
                <a:ea typeface="Meiryo" panose="020B0604030504040204" pitchFamily="34" charset="-128"/>
                <a:cs typeface="Times New Roman" panose="02020603050405020304" pitchFamily="18" charset="0"/>
              </a:rPr>
              <a:t> </a:t>
            </a:r>
            <a:endParaRPr lang="en-PH" sz="3800" b="1" kern="100">
              <a:effectLst/>
              <a:latin typeface="Meiryo" panose="020B0604030504040204" pitchFamily="34" charset="-128"/>
              <a:ea typeface="Meiryo" panose="020B0604030504040204" pitchFamily="34" charset="-128"/>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l"/>
            </a:pPr>
            <a:r>
              <a:rPr lang="ja-JP" sz="2400" kern="100">
                <a:effectLst/>
                <a:latin typeface="Meiryo" panose="020B0604030504040204" pitchFamily="34" charset="-128"/>
                <a:ea typeface="Meiryo" panose="020B0604030504040204" pitchFamily="34" charset="-128"/>
                <a:cs typeface="Times New Roman" panose="02020603050405020304" pitchFamily="18" charset="0"/>
              </a:rPr>
              <a:t>詰めすぎず、余裕を持った配置にする。</a:t>
            </a:r>
            <a:endParaRPr lang="en-US" altLang="ja-JP" sz="2400" kern="100">
              <a:effectLst/>
              <a:latin typeface="Meiryo" panose="020B0604030504040204" pitchFamily="34" charset="-128"/>
              <a:ea typeface="Meiryo" panose="020B0604030504040204" pitchFamily="34" charset="-128"/>
              <a:cs typeface="Times New Roman" panose="02020603050405020304" pitchFamily="18" charset="0"/>
            </a:endParaRPr>
          </a:p>
          <a:p>
            <a:pPr marR="0" algn="just">
              <a:spcBef>
                <a:spcPts val="0"/>
              </a:spcBef>
              <a:spcAft>
                <a:spcPts val="0"/>
              </a:spcAft>
            </a:pPr>
            <a:endParaRPr lang="en-US" altLang="ja-JP" sz="2400"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endParaRPr lang="en-US" sz="2400" kern="100">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endParaRPr lang="en-US" sz="2400"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endParaRPr lang="en-US" sz="2400" kern="100">
              <a:effectLst/>
              <a:latin typeface="Meiryo" panose="020B0604030504040204" pitchFamily="34" charset="-128"/>
              <a:ea typeface="Meiryo" panose="020B0604030504040204" pitchFamily="34" charset="-128"/>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l"/>
            </a:pPr>
            <a:r>
              <a:rPr lang="ja-JP" sz="2400" kern="100">
                <a:effectLst/>
                <a:latin typeface="Meiryo" panose="020B0604030504040204" pitchFamily="34" charset="-128"/>
                <a:ea typeface="Meiryo" panose="020B0604030504040204" pitchFamily="34" charset="-128"/>
                <a:cs typeface="Times New Roman" panose="02020603050405020304" pitchFamily="18" charset="0"/>
              </a:rPr>
              <a:t>常にフリースペースを確保しておく。</a:t>
            </a:r>
            <a:endParaRPr lang="en-PH" sz="24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D76E4ACD-5A89-8DFE-2A14-6895296FA3FF}"/>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pic>
        <p:nvPicPr>
          <p:cNvPr id="7" name="図 6">
            <a:extLst>
              <a:ext uri="{FF2B5EF4-FFF2-40B4-BE49-F238E27FC236}">
                <a16:creationId xmlns:a16="http://schemas.microsoft.com/office/drawing/2014/main" id="{C0AA27D8-948B-BF5D-7548-4EFD2DCF00B4}"/>
              </a:ext>
            </a:extLst>
          </p:cNvPr>
          <p:cNvPicPr>
            <a:picLocks noChangeAspect="1"/>
          </p:cNvPicPr>
          <p:nvPr/>
        </p:nvPicPr>
        <p:blipFill>
          <a:blip r:embed="rId2"/>
          <a:stretch>
            <a:fillRect/>
          </a:stretch>
        </p:blipFill>
        <p:spPr>
          <a:xfrm>
            <a:off x="6588682" y="3415186"/>
            <a:ext cx="2141220" cy="1363980"/>
          </a:xfrm>
          <a:prstGeom prst="rect">
            <a:avLst/>
          </a:prstGeom>
        </p:spPr>
      </p:pic>
      <p:pic>
        <p:nvPicPr>
          <p:cNvPr id="9" name="図 8">
            <a:extLst>
              <a:ext uri="{FF2B5EF4-FFF2-40B4-BE49-F238E27FC236}">
                <a16:creationId xmlns:a16="http://schemas.microsoft.com/office/drawing/2014/main" id="{BD46B508-41F1-0440-3EDA-8E984E2227F0}"/>
              </a:ext>
            </a:extLst>
          </p:cNvPr>
          <p:cNvPicPr>
            <a:picLocks noChangeAspect="1"/>
          </p:cNvPicPr>
          <p:nvPr/>
        </p:nvPicPr>
        <p:blipFill>
          <a:blip r:embed="rId3"/>
          <a:stretch>
            <a:fillRect/>
          </a:stretch>
        </p:blipFill>
        <p:spPr>
          <a:xfrm>
            <a:off x="6588682" y="5271489"/>
            <a:ext cx="2141220" cy="1775460"/>
          </a:xfrm>
          <a:prstGeom prst="rect">
            <a:avLst/>
          </a:prstGeom>
        </p:spPr>
      </p:pic>
    </p:spTree>
    <p:extLst>
      <p:ext uri="{BB962C8B-B14F-4D97-AF65-F5344CB8AC3E}">
        <p14:creationId xmlns:p14="http://schemas.microsoft.com/office/powerpoint/2010/main" val="165087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DD981-71CB-F5F5-7BDF-CC183E21CCB1}"/>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172866-6E8D-0990-04DF-82BE0F5EE427}"/>
              </a:ext>
            </a:extLst>
          </p:cNvPr>
          <p:cNvSpPr txBox="1"/>
          <p:nvPr/>
        </p:nvSpPr>
        <p:spPr>
          <a:xfrm>
            <a:off x="854722" y="470295"/>
            <a:ext cx="6304496" cy="677108"/>
          </a:xfrm>
          <a:prstGeom prst="rect">
            <a:avLst/>
          </a:prstGeom>
          <a:noFill/>
        </p:spPr>
        <p:txBody>
          <a:bodyPr wrap="square">
            <a:spAutoFit/>
          </a:bodyPr>
          <a:lstStyle/>
          <a:p>
            <a:r>
              <a:rPr lang="ja-JP" altLang="ja-JP" sz="38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整理</a:t>
            </a:r>
            <a:r>
              <a:rPr lang="ja-JP" altLang="ja-JP"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整頓</a:t>
            </a:r>
            <a:r>
              <a:rPr lang="ja-JP" altLang="en-US"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altLang="ja-JP"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見える化</a:t>
            </a:r>
            <a:r>
              <a:rPr lang="ja-JP" altLang="en-US"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しよう</a:t>
            </a:r>
            <a:endParaRPr lang="ja-JP" altLang="ja-JP" sz="36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BD08ACD4-2C57-A66D-F546-608EB0A19C69}"/>
              </a:ext>
            </a:extLst>
          </p:cNvPr>
          <p:cNvSpPr txBox="1"/>
          <p:nvPr/>
        </p:nvSpPr>
        <p:spPr>
          <a:xfrm>
            <a:off x="1003546" y="1694852"/>
            <a:ext cx="428196" cy="677108"/>
          </a:xfrm>
          <a:prstGeom prst="rect">
            <a:avLst/>
          </a:prstGeom>
          <a:noFill/>
        </p:spPr>
        <p:txBody>
          <a:bodyPr wrap="square" rtlCol="0" anchor="ctr">
            <a:spAutoFit/>
          </a:bodyPr>
          <a:lstStyle/>
          <a:p>
            <a:pPr algn="ctr"/>
            <a:r>
              <a:rPr kumimoji="1" lang="ja-JP" altLang="en-US" sz="3800" b="1">
                <a:solidFill>
                  <a:srgbClr val="559755"/>
                </a:solidFill>
                <a:latin typeface="Meiryo" panose="020B0604030504040204" pitchFamily="34" charset="-128"/>
                <a:ea typeface="Meiryo" panose="020B0604030504040204" pitchFamily="34" charset="-128"/>
              </a:rPr>
              <a:t>４</a:t>
            </a:r>
          </a:p>
        </p:txBody>
      </p:sp>
      <p:sp>
        <p:nvSpPr>
          <p:cNvPr id="4" name="テキスト ボックス 8">
            <a:extLst>
              <a:ext uri="{FF2B5EF4-FFF2-40B4-BE49-F238E27FC236}">
                <a16:creationId xmlns:a16="http://schemas.microsoft.com/office/drawing/2014/main" id="{CF403874-5E40-A8FF-70CE-9F109C214C41}"/>
              </a:ext>
            </a:extLst>
          </p:cNvPr>
          <p:cNvSpPr txBox="1"/>
          <p:nvPr/>
        </p:nvSpPr>
        <p:spPr>
          <a:xfrm>
            <a:off x="903653" y="1696150"/>
            <a:ext cx="7314734" cy="4462760"/>
          </a:xfrm>
          <a:prstGeom prst="rect">
            <a:avLst/>
          </a:prstGeom>
          <a:noFill/>
        </p:spPr>
        <p:txBody>
          <a:bodyPr wrap="square">
            <a:spAutoFit/>
          </a:bodyPr>
          <a:lstStyle/>
          <a:p>
            <a:pPr marL="0" marR="0" algn="just">
              <a:spcBef>
                <a:spcPts val="0"/>
              </a:spcBef>
              <a:spcAft>
                <a:spcPts val="600"/>
              </a:spcAft>
            </a:pPr>
            <a:r>
              <a:rPr lang="ja-JP" altLang="en-US" sz="2400" b="1" kern="100">
                <a:effectLst/>
                <a:latin typeface="Meiryo" panose="020B0604030504040204" pitchFamily="34" charset="-128"/>
                <a:ea typeface="Meiryo" panose="020B0604030504040204" pitchFamily="34" charset="-128"/>
                <a:cs typeface="Times New Roman" panose="02020603050405020304" pitchFamily="18" charset="0"/>
              </a:rPr>
              <a:t>　　</a:t>
            </a:r>
            <a:r>
              <a:rPr lang="ja-JP" sz="3800" b="1" kern="100">
                <a:effectLst/>
                <a:latin typeface="Meiryo" panose="020B0604030504040204" pitchFamily="34" charset="-128"/>
                <a:ea typeface="Meiryo" panose="020B0604030504040204" pitchFamily="34" charset="-128"/>
                <a:cs typeface="Times New Roman" panose="02020603050405020304" pitchFamily="18" charset="0"/>
              </a:rPr>
              <a:t>ストックのルールを決める</a:t>
            </a:r>
            <a:endParaRPr lang="en-US" altLang="ja-JP" sz="38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600"/>
              </a:spcAft>
            </a:pPr>
            <a:endParaRPr lang="en-US" altLang="ja-JP" sz="3800" b="1" kern="100">
              <a:effectLst/>
              <a:latin typeface="Meiryo" panose="020B0604030504040204" pitchFamily="34" charset="-128"/>
              <a:ea typeface="Meiryo" panose="020B0604030504040204" pitchFamily="34" charset="-128"/>
              <a:cs typeface="Times New Roman" panose="02020603050405020304" pitchFamily="18" charset="0"/>
            </a:endParaRPr>
          </a:p>
          <a:p>
            <a:pPr marL="342900" marR="0" indent="-342900" algn="just">
              <a:spcBef>
                <a:spcPts val="0"/>
              </a:spcBef>
              <a:spcAft>
                <a:spcPts val="600"/>
              </a:spcAft>
              <a:buFont typeface="Wingdings" panose="05000000000000000000" pitchFamily="2" charset="2"/>
              <a:buChar char="l"/>
            </a:pPr>
            <a:r>
              <a:rPr lang="ja-JP" altLang="en-US" sz="2400" kern="100">
                <a:effectLst/>
                <a:latin typeface="Meiryo" panose="020B0604030504040204" pitchFamily="34" charset="-128"/>
                <a:ea typeface="Meiryo" panose="020B0604030504040204" pitchFamily="34" charset="-128"/>
                <a:cs typeface="Times New Roman" panose="02020603050405020304" pitchFamily="18" charset="0"/>
              </a:rPr>
              <a:t>食材の指定席を確保しておこう。</a:t>
            </a:r>
            <a:endParaRPr lang="en-US" altLang="ja-JP" sz="2400" kern="100">
              <a:effectLst/>
              <a:latin typeface="Meiryo" panose="020B0604030504040204" pitchFamily="34" charset="-128"/>
              <a:ea typeface="Meiryo" panose="020B0604030504040204" pitchFamily="34" charset="-128"/>
              <a:cs typeface="Times New Roman" panose="02020603050405020304" pitchFamily="18" charset="0"/>
            </a:endParaRPr>
          </a:p>
          <a:p>
            <a:pPr marL="342900" marR="0" indent="-342900" algn="just">
              <a:spcBef>
                <a:spcPts val="0"/>
              </a:spcBef>
              <a:spcAft>
                <a:spcPts val="600"/>
              </a:spcAft>
              <a:buFont typeface="Wingdings" panose="05000000000000000000" pitchFamily="2" charset="2"/>
              <a:buChar char="l"/>
            </a:pPr>
            <a:endParaRPr lang="en-US" altLang="ja-JP" sz="1600" kern="100">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endParaRPr lang="en-US" altLang="ja-JP" sz="1600"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endParaRPr lang="en-US" altLang="ja-JP" sz="1600" kern="100">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endParaRPr lang="en-US" altLang="ja-JP" sz="1600" kern="100">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endParaRPr lang="en-US" altLang="ja-JP" sz="1600" kern="100">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endParaRPr lang="en-US" altLang="ja-JP" sz="1600" kern="100">
              <a:effectLst/>
              <a:latin typeface="Meiryo" panose="020B0604030504040204" pitchFamily="34" charset="-128"/>
              <a:ea typeface="Meiryo" panose="020B0604030504040204" pitchFamily="34" charset="-128"/>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l"/>
            </a:pPr>
            <a:r>
              <a:rPr lang="ja-JP" sz="2400" kern="100">
                <a:effectLst/>
                <a:latin typeface="Meiryo" panose="020B0604030504040204" pitchFamily="34" charset="-128"/>
                <a:ea typeface="Meiryo" panose="020B0604030504040204" pitchFamily="34" charset="-128"/>
                <a:cs typeface="Times New Roman" panose="02020603050405020304" pitchFamily="18" charset="0"/>
              </a:rPr>
              <a:t>常備食品は補充目安のルールを決めておく。 </a:t>
            </a:r>
            <a:endParaRPr lang="en-US" altLang="ja-JP" sz="2400"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endParaRPr lang="en-US" sz="1100" kern="100">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endParaRPr lang="en-US" sz="1100"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endParaRPr lang="en-US" sz="1100" kern="100">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endParaRPr lang="en-PH" sz="11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9FEDA0FE-E928-0CD2-AD69-C8DDB42568FE}"/>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pic>
        <p:nvPicPr>
          <p:cNvPr id="7" name="図 6">
            <a:extLst>
              <a:ext uri="{FF2B5EF4-FFF2-40B4-BE49-F238E27FC236}">
                <a16:creationId xmlns:a16="http://schemas.microsoft.com/office/drawing/2014/main" id="{98A0471E-A667-E3BD-0D1C-A08C31220C37}"/>
              </a:ext>
            </a:extLst>
          </p:cNvPr>
          <p:cNvPicPr>
            <a:picLocks noChangeAspect="1"/>
          </p:cNvPicPr>
          <p:nvPr/>
        </p:nvPicPr>
        <p:blipFill>
          <a:blip r:embed="rId2"/>
          <a:stretch>
            <a:fillRect/>
          </a:stretch>
        </p:blipFill>
        <p:spPr>
          <a:xfrm>
            <a:off x="6522226" y="3043053"/>
            <a:ext cx="1905000" cy="1783080"/>
          </a:xfrm>
          <a:prstGeom prst="rect">
            <a:avLst/>
          </a:prstGeom>
        </p:spPr>
      </p:pic>
      <p:pic>
        <p:nvPicPr>
          <p:cNvPr id="9" name="図 8">
            <a:extLst>
              <a:ext uri="{FF2B5EF4-FFF2-40B4-BE49-F238E27FC236}">
                <a16:creationId xmlns:a16="http://schemas.microsoft.com/office/drawing/2014/main" id="{FE62E441-6B63-ED62-9202-F4713B4A777B}"/>
              </a:ext>
            </a:extLst>
          </p:cNvPr>
          <p:cNvPicPr>
            <a:picLocks noChangeAspect="1"/>
          </p:cNvPicPr>
          <p:nvPr/>
        </p:nvPicPr>
        <p:blipFill>
          <a:blip r:embed="rId3"/>
          <a:stretch>
            <a:fillRect/>
          </a:stretch>
        </p:blipFill>
        <p:spPr>
          <a:xfrm>
            <a:off x="6608307" y="5457969"/>
            <a:ext cx="1714500" cy="1714500"/>
          </a:xfrm>
          <a:prstGeom prst="rect">
            <a:avLst/>
          </a:prstGeom>
        </p:spPr>
      </p:pic>
    </p:spTree>
    <p:extLst>
      <p:ext uri="{BB962C8B-B14F-4D97-AF65-F5344CB8AC3E}">
        <p14:creationId xmlns:p14="http://schemas.microsoft.com/office/powerpoint/2010/main" val="277676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7F746-7D23-BDFB-1AA4-14D220DF408F}"/>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4DCE28F4-EF2A-7084-C5B1-CD064D61D172}"/>
              </a:ext>
            </a:extLst>
          </p:cNvPr>
          <p:cNvPicPr>
            <a:picLocks noChangeAspect="1"/>
          </p:cNvPicPr>
          <p:nvPr/>
        </p:nvPicPr>
        <p:blipFill>
          <a:blip r:embed="rId2"/>
          <a:stretch>
            <a:fillRect/>
          </a:stretch>
        </p:blipFill>
        <p:spPr>
          <a:xfrm>
            <a:off x="3558727" y="2283683"/>
            <a:ext cx="4008120" cy="4953000"/>
          </a:xfrm>
          <a:prstGeom prst="rect">
            <a:avLst/>
          </a:prstGeom>
        </p:spPr>
      </p:pic>
      <p:sp>
        <p:nvSpPr>
          <p:cNvPr id="3" name="テキスト ボックス 2">
            <a:extLst>
              <a:ext uri="{FF2B5EF4-FFF2-40B4-BE49-F238E27FC236}">
                <a16:creationId xmlns:a16="http://schemas.microsoft.com/office/drawing/2014/main" id="{B5FF9965-544C-94F2-412C-2132D1D87CBE}"/>
              </a:ext>
            </a:extLst>
          </p:cNvPr>
          <p:cNvSpPr txBox="1"/>
          <p:nvPr/>
        </p:nvSpPr>
        <p:spPr>
          <a:xfrm>
            <a:off x="827644" y="448848"/>
            <a:ext cx="9440681" cy="677108"/>
          </a:xfrm>
          <a:prstGeom prst="rect">
            <a:avLst/>
          </a:prstGeom>
          <a:noFill/>
        </p:spPr>
        <p:txBody>
          <a:bodyPr wrap="square" rtlCol="0">
            <a:spAutoFit/>
          </a:bodyPr>
          <a:lstStyle/>
          <a:p>
            <a:pPr algn="just"/>
            <a:r>
              <a:rPr lang="ja-JP" altLang="ja-JP" sz="3800" b="1" kern="100">
                <a:solidFill>
                  <a:srgbClr val="00B050"/>
                </a:solidFill>
                <a:effectLst/>
                <a:latin typeface="Meiryo UI" panose="020B0604030504040204" pitchFamily="50" charset="-128"/>
                <a:ea typeface="Meiryo UI" panose="020B0604030504040204" pitchFamily="50" charset="-128"/>
                <a:cs typeface="Times New Roman" panose="02020603050405020304" pitchFamily="18" charset="0"/>
              </a:rPr>
              <a:t>冷蔵庫や食品庫の片付けテクニック</a:t>
            </a:r>
          </a:p>
        </p:txBody>
      </p:sp>
      <p:sp>
        <p:nvSpPr>
          <p:cNvPr id="4" name="テキスト ボックス 3">
            <a:extLst>
              <a:ext uri="{FF2B5EF4-FFF2-40B4-BE49-F238E27FC236}">
                <a16:creationId xmlns:a16="http://schemas.microsoft.com/office/drawing/2014/main" id="{E6500E52-E295-C71B-A9E7-ADFC844E9A37}"/>
              </a:ext>
            </a:extLst>
          </p:cNvPr>
          <p:cNvSpPr txBox="1"/>
          <p:nvPr/>
        </p:nvSpPr>
        <p:spPr>
          <a:xfrm>
            <a:off x="966161" y="1276176"/>
            <a:ext cx="7358479" cy="369332"/>
          </a:xfrm>
          <a:prstGeom prst="rect">
            <a:avLst/>
          </a:prstGeom>
          <a:noFill/>
        </p:spPr>
        <p:txBody>
          <a:bodyPr wrap="square" rtlCol="0">
            <a:spAutoFit/>
          </a:bodyPr>
          <a:lstStyle/>
          <a:p>
            <a:r>
              <a:rPr lang="ja-JP" altLang="en-US" sz="1800" b="1">
                <a:latin typeface="Meiryo" panose="020B0604030504040204" pitchFamily="34" charset="-128"/>
                <a:ea typeface="Meiryo" panose="020B0604030504040204" pitchFamily="34" charset="-128"/>
                <a:cs typeface="Times New Roman" panose="02020603050405020304" pitchFamily="18" charset="0"/>
              </a:rPr>
              <a:t>いろいろな整理術があります。自分に合った方法を見つけましょう。</a:t>
            </a:r>
            <a:endParaRPr kumimoji="1" lang="ja-JP" altLang="en-US" sz="1800" b="1">
              <a:latin typeface="Meiryo" panose="020B0604030504040204" pitchFamily="34" charset="-128"/>
              <a:ea typeface="Meiryo" panose="020B0604030504040204" pitchFamily="34" charset="-128"/>
            </a:endParaRPr>
          </a:p>
        </p:txBody>
      </p:sp>
      <p:sp>
        <p:nvSpPr>
          <p:cNvPr id="5" name="テキスト ボックス 2">
            <a:extLst>
              <a:ext uri="{FF2B5EF4-FFF2-40B4-BE49-F238E27FC236}">
                <a16:creationId xmlns:a16="http://schemas.microsoft.com/office/drawing/2014/main" id="{4852B3AE-5F3E-AAF6-A58D-3565F9A2FB90}"/>
              </a:ext>
            </a:extLst>
          </p:cNvPr>
          <p:cNvSpPr txBox="1"/>
          <p:nvPr/>
        </p:nvSpPr>
        <p:spPr>
          <a:xfrm>
            <a:off x="971448" y="1659636"/>
            <a:ext cx="4193359" cy="400110"/>
          </a:xfrm>
          <a:prstGeom prst="rect">
            <a:avLst/>
          </a:prstGeom>
          <a:noFill/>
        </p:spPr>
        <p:txBody>
          <a:bodyPr wrap="square" rtlCol="0">
            <a:spAutoFit/>
          </a:bodyPr>
          <a:lstStyle/>
          <a:p>
            <a:r>
              <a:rPr lang="ja-JP" altLang="en-US" sz="20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整理整頓や見える化は効果抜群</a:t>
            </a:r>
            <a:endParaRPr lang="ja-JP" altLang="ja-JP" sz="20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Rectangle: Rounded Corners 37">
            <a:extLst>
              <a:ext uri="{FF2B5EF4-FFF2-40B4-BE49-F238E27FC236}">
                <a16:creationId xmlns:a16="http://schemas.microsoft.com/office/drawing/2014/main" id="{A6700809-2BA3-9484-791E-4B7C9237EC57}"/>
              </a:ext>
            </a:extLst>
          </p:cNvPr>
          <p:cNvSpPr/>
          <p:nvPr/>
        </p:nvSpPr>
        <p:spPr bwMode="auto">
          <a:xfrm>
            <a:off x="958845" y="2392249"/>
            <a:ext cx="2340000" cy="388144"/>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7" name="テキスト ボックス 2">
            <a:extLst>
              <a:ext uri="{FF2B5EF4-FFF2-40B4-BE49-F238E27FC236}">
                <a16:creationId xmlns:a16="http://schemas.microsoft.com/office/drawing/2014/main" id="{F84DB4B2-AD60-4837-7688-EE29CCA001C4}"/>
              </a:ext>
            </a:extLst>
          </p:cNvPr>
          <p:cNvSpPr txBox="1"/>
          <p:nvPr/>
        </p:nvSpPr>
        <p:spPr>
          <a:xfrm>
            <a:off x="1192809" y="5238032"/>
            <a:ext cx="2567357" cy="276999"/>
          </a:xfrm>
          <a:prstGeom prst="rect">
            <a:avLst/>
          </a:prstGeom>
          <a:noFill/>
        </p:spPr>
        <p:txBody>
          <a:bodyPr wrap="square" rtlCol="0">
            <a:spAutoFit/>
          </a:bodyPr>
          <a:lstStyle/>
          <a:p>
            <a:r>
              <a:rPr lang="ja-JP" altLang="en-US" sz="1200" b="1">
                <a:latin typeface="Meiryo" panose="020B0604030504040204" pitchFamily="34" charset="-128"/>
                <a:ea typeface="Meiryo" panose="020B0604030504040204" pitchFamily="34" charset="-128"/>
              </a:rPr>
              <a:t>冷凍庫は「縦」収納</a:t>
            </a:r>
            <a:endParaRPr lang="ja-JP" altLang="ja-JP" sz="1200" b="1">
              <a:latin typeface="Meiryo" panose="020B0604030504040204" pitchFamily="34" charset="-128"/>
              <a:ea typeface="Meiryo" panose="020B0604030504040204" pitchFamily="34" charset="-128"/>
            </a:endParaRPr>
          </a:p>
        </p:txBody>
      </p:sp>
      <p:sp>
        <p:nvSpPr>
          <p:cNvPr id="9" name="Rectangle 35">
            <a:extLst>
              <a:ext uri="{FF2B5EF4-FFF2-40B4-BE49-F238E27FC236}">
                <a16:creationId xmlns:a16="http://schemas.microsoft.com/office/drawing/2014/main" id="{96157647-DD9F-DD00-E5B0-E16EB18CE35C}"/>
              </a:ext>
            </a:extLst>
          </p:cNvPr>
          <p:cNvSpPr/>
          <p:nvPr/>
        </p:nvSpPr>
        <p:spPr bwMode="auto">
          <a:xfrm>
            <a:off x="8571649" y="2259855"/>
            <a:ext cx="722369" cy="160242"/>
          </a:xfrm>
          <a:prstGeom prst="rect">
            <a:avLst/>
          </a:prstGeom>
          <a:solidFill>
            <a:schemeClr val="bg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0" name="テキスト ボックス 2">
            <a:extLst>
              <a:ext uri="{FF2B5EF4-FFF2-40B4-BE49-F238E27FC236}">
                <a16:creationId xmlns:a16="http://schemas.microsoft.com/office/drawing/2014/main" id="{4598F1F8-6151-2673-B004-2A7BA07E74A0}"/>
              </a:ext>
            </a:extLst>
          </p:cNvPr>
          <p:cNvSpPr txBox="1"/>
          <p:nvPr/>
        </p:nvSpPr>
        <p:spPr>
          <a:xfrm>
            <a:off x="8041394" y="3876213"/>
            <a:ext cx="2166343" cy="646331"/>
          </a:xfrm>
          <a:prstGeom prst="rect">
            <a:avLst/>
          </a:prstGeom>
          <a:noFill/>
        </p:spPr>
        <p:txBody>
          <a:bodyPr wrap="square" rtlCol="0">
            <a:spAutoFit/>
          </a:bodyPr>
          <a:lstStyle/>
          <a:p>
            <a:pPr algn="l"/>
            <a:r>
              <a:rPr lang="ja-JP" altLang="en-US" sz="1200" b="1" i="0" u="none" strike="noStrike" baseline="0">
                <a:latin typeface="Meiryo" panose="020B0604030504040204" pitchFamily="34" charset="-128"/>
                <a:ea typeface="Meiryo" panose="020B0604030504040204" pitchFamily="34" charset="-128"/>
              </a:rPr>
              <a:t>使いかけや早く</a:t>
            </a:r>
            <a:r>
              <a:rPr lang="ja-JP" altLang="en-US" sz="1200" b="1">
                <a:latin typeface="Meiryo" panose="020B0604030504040204" pitchFamily="34" charset="-128"/>
                <a:ea typeface="Meiryo" panose="020B0604030504040204" pitchFamily="34" charset="-128"/>
              </a:rPr>
              <a:t>食べきりたい食材はクリップで留めて</a:t>
            </a:r>
            <a:endParaRPr lang="en-US" altLang="ja-JP" sz="1200" b="1">
              <a:latin typeface="Meiryo" panose="020B0604030504040204" pitchFamily="34" charset="-128"/>
              <a:ea typeface="Meiryo" panose="020B0604030504040204" pitchFamily="34" charset="-128"/>
            </a:endParaRPr>
          </a:p>
          <a:p>
            <a:pPr algn="l"/>
            <a:r>
              <a:rPr lang="ja-JP" altLang="en-US" sz="1200" b="1">
                <a:latin typeface="Meiryo" panose="020B0604030504040204" pitchFamily="34" charset="-128"/>
                <a:ea typeface="Meiryo" panose="020B0604030504040204" pitchFamily="34" charset="-128"/>
              </a:rPr>
              <a:t>目立つ場所に</a:t>
            </a:r>
            <a:endParaRPr lang="en-US" altLang="ja-JP" sz="1200" b="1">
              <a:latin typeface="Meiryo" panose="020B0604030504040204" pitchFamily="34" charset="-128"/>
              <a:ea typeface="Meiryo" panose="020B0604030504040204" pitchFamily="34" charset="-128"/>
            </a:endParaRPr>
          </a:p>
        </p:txBody>
      </p:sp>
      <p:sp>
        <p:nvSpPr>
          <p:cNvPr id="11" name="テキスト ボックス 2">
            <a:extLst>
              <a:ext uri="{FF2B5EF4-FFF2-40B4-BE49-F238E27FC236}">
                <a16:creationId xmlns:a16="http://schemas.microsoft.com/office/drawing/2014/main" id="{2B3AA62C-8C21-A0AD-AC54-963B72BC3E64}"/>
              </a:ext>
            </a:extLst>
          </p:cNvPr>
          <p:cNvSpPr txBox="1"/>
          <p:nvPr/>
        </p:nvSpPr>
        <p:spPr>
          <a:xfrm>
            <a:off x="1168803" y="4378179"/>
            <a:ext cx="2290351" cy="461665"/>
          </a:xfrm>
          <a:prstGeom prst="rect">
            <a:avLst/>
          </a:prstGeom>
          <a:noFill/>
        </p:spPr>
        <p:txBody>
          <a:bodyPr wrap="square" rtlCol="0">
            <a:spAutoFit/>
          </a:bodyPr>
          <a:lstStyle/>
          <a:p>
            <a:pPr algn="l"/>
            <a:r>
              <a:rPr lang="ja-JP" altLang="en-US" sz="1200" b="1" i="0" u="none" strike="noStrike" baseline="0">
                <a:latin typeface="Meiryo" panose="020B0604030504040204" pitchFamily="34" charset="-128"/>
                <a:ea typeface="Meiryo" panose="020B0604030504040204" pitchFamily="34" charset="-128"/>
              </a:rPr>
              <a:t>早く食べきりたい料理は</a:t>
            </a:r>
            <a:endParaRPr lang="en-US" altLang="ja-JP" sz="1200" b="1" i="0" u="none" strike="noStrike" baseline="0">
              <a:latin typeface="Meiryo" panose="020B0604030504040204" pitchFamily="34" charset="-128"/>
              <a:ea typeface="Meiryo" panose="020B0604030504040204" pitchFamily="34" charset="-128"/>
            </a:endParaRPr>
          </a:p>
          <a:p>
            <a:pPr algn="l"/>
            <a:r>
              <a:rPr lang="ja-JP" altLang="en-US" sz="1200" b="1">
                <a:latin typeface="Meiryo" panose="020B0604030504040204" pitchFamily="34" charset="-128"/>
                <a:ea typeface="Meiryo" panose="020B0604030504040204" pitchFamily="34" charset="-128"/>
              </a:rPr>
              <a:t>目立つ場所に</a:t>
            </a:r>
            <a:endParaRPr lang="ja-JP" altLang="ja-JP" sz="1200" b="1">
              <a:latin typeface="Meiryo" panose="020B0604030504040204" pitchFamily="34" charset="-128"/>
              <a:ea typeface="Meiryo" panose="020B0604030504040204" pitchFamily="34" charset="-128"/>
            </a:endParaRPr>
          </a:p>
        </p:txBody>
      </p:sp>
      <p:sp>
        <p:nvSpPr>
          <p:cNvPr id="12" name="テキスト ボックス 2">
            <a:extLst>
              <a:ext uri="{FF2B5EF4-FFF2-40B4-BE49-F238E27FC236}">
                <a16:creationId xmlns:a16="http://schemas.microsoft.com/office/drawing/2014/main" id="{3FBFE696-080C-1A6B-0268-2FC70CF9E025}"/>
              </a:ext>
            </a:extLst>
          </p:cNvPr>
          <p:cNvSpPr txBox="1"/>
          <p:nvPr/>
        </p:nvSpPr>
        <p:spPr>
          <a:xfrm>
            <a:off x="7140789" y="5869672"/>
            <a:ext cx="3173199" cy="646331"/>
          </a:xfrm>
          <a:prstGeom prst="rect">
            <a:avLst/>
          </a:prstGeom>
          <a:noFill/>
        </p:spPr>
        <p:txBody>
          <a:bodyPr wrap="square" rtlCol="0">
            <a:spAutoFit/>
          </a:bodyPr>
          <a:lstStyle/>
          <a:p>
            <a:pPr algn="l"/>
            <a:r>
              <a:rPr lang="ja-JP" altLang="en-US" sz="1200" b="1" i="0" u="none" strike="noStrike" baseline="0">
                <a:latin typeface="Meiryo" panose="020B0604030504040204" pitchFamily="34" charset="-128"/>
                <a:ea typeface="Meiryo" panose="020B0604030504040204" pitchFamily="34" charset="-128"/>
              </a:rPr>
              <a:t>スーパーの</a:t>
            </a:r>
            <a:r>
              <a:rPr lang="ja-JP" altLang="en-US" sz="1200" b="1">
                <a:latin typeface="Meiryo" panose="020B0604030504040204" pitchFamily="34" charset="-128"/>
                <a:ea typeface="Meiryo" panose="020B0604030504040204" pitchFamily="34" charset="-128"/>
              </a:rPr>
              <a:t>陳列棚のように、家の冷蔵庫や食品棚も、期限が長い食品を奥に、期限が近い食品を手前に保管しましょう。</a:t>
            </a:r>
            <a:endParaRPr lang="ja-JP" altLang="ja-JP" sz="1200" b="1">
              <a:latin typeface="Meiryo" panose="020B0604030504040204" pitchFamily="34" charset="-128"/>
              <a:ea typeface="Meiryo" panose="020B0604030504040204" pitchFamily="34" charset="-128"/>
            </a:endParaRPr>
          </a:p>
        </p:txBody>
      </p:sp>
      <p:sp>
        <p:nvSpPr>
          <p:cNvPr id="13" name="テキスト ボックス 2">
            <a:extLst>
              <a:ext uri="{FF2B5EF4-FFF2-40B4-BE49-F238E27FC236}">
                <a16:creationId xmlns:a16="http://schemas.microsoft.com/office/drawing/2014/main" id="{41087555-C7C9-6445-31CF-EE6C040A2420}"/>
              </a:ext>
            </a:extLst>
          </p:cNvPr>
          <p:cNvSpPr txBox="1"/>
          <p:nvPr/>
        </p:nvSpPr>
        <p:spPr>
          <a:xfrm>
            <a:off x="966898" y="2506564"/>
            <a:ext cx="2160000" cy="276999"/>
          </a:xfrm>
          <a:prstGeom prst="rect">
            <a:avLst/>
          </a:prstGeom>
          <a:noFill/>
        </p:spPr>
        <p:txBody>
          <a:bodyPr wrap="square" rtlCol="0">
            <a:spAutoFit/>
          </a:bodyPr>
          <a:lstStyle/>
          <a:p>
            <a:pPr algn="l"/>
            <a:r>
              <a:rPr lang="ja-JP" altLang="en-US" sz="1200" b="1">
                <a:latin typeface="Meiryo" panose="020B0604030504040204" pitchFamily="34" charset="-128"/>
                <a:ea typeface="Meiryo" panose="020B0604030504040204" pitchFamily="34" charset="-128"/>
              </a:rPr>
              <a:t>　小さいものはカゴを活用</a:t>
            </a:r>
            <a:endParaRPr lang="ja-JP" altLang="ja-JP" sz="1200" b="1">
              <a:latin typeface="Meiryo" panose="020B0604030504040204" pitchFamily="34" charset="-128"/>
              <a:ea typeface="Meiryo" panose="020B0604030504040204" pitchFamily="34" charset="-128"/>
            </a:endParaRPr>
          </a:p>
        </p:txBody>
      </p:sp>
      <p:sp>
        <p:nvSpPr>
          <p:cNvPr id="14" name="テキスト ボックス 2">
            <a:extLst>
              <a:ext uri="{FF2B5EF4-FFF2-40B4-BE49-F238E27FC236}">
                <a16:creationId xmlns:a16="http://schemas.microsoft.com/office/drawing/2014/main" id="{A9FFB6E0-1036-F240-7155-85ACD1CD99E9}"/>
              </a:ext>
            </a:extLst>
          </p:cNvPr>
          <p:cNvSpPr txBox="1"/>
          <p:nvPr/>
        </p:nvSpPr>
        <p:spPr>
          <a:xfrm>
            <a:off x="1163269" y="3518327"/>
            <a:ext cx="2156655" cy="458450"/>
          </a:xfrm>
          <a:prstGeom prst="rect">
            <a:avLst/>
          </a:prstGeom>
          <a:noFill/>
        </p:spPr>
        <p:txBody>
          <a:bodyPr wrap="square" rtlCol="0">
            <a:spAutoFit/>
          </a:bodyPr>
          <a:lstStyle/>
          <a:p>
            <a:pPr algn="l"/>
            <a:r>
              <a:rPr lang="ja-JP" altLang="en-US" sz="1200" b="1">
                <a:latin typeface="Meiryo" panose="020B0604030504040204" pitchFamily="34" charset="-128"/>
                <a:ea typeface="Meiryo" panose="020B0604030504040204" pitchFamily="34" charset="-128"/>
              </a:rPr>
              <a:t>フリースペースを用意して</a:t>
            </a:r>
            <a:endParaRPr lang="en-US" altLang="ja-JP" sz="1200" b="1">
              <a:latin typeface="Meiryo" panose="020B0604030504040204" pitchFamily="34" charset="-128"/>
              <a:ea typeface="Meiryo" panose="020B0604030504040204" pitchFamily="34" charset="-128"/>
            </a:endParaRPr>
          </a:p>
          <a:p>
            <a:pPr algn="l"/>
            <a:r>
              <a:rPr lang="ja-JP" altLang="en-US" sz="1200" b="1">
                <a:latin typeface="Meiryo" panose="020B0604030504040204" pitchFamily="34" charset="-128"/>
                <a:ea typeface="Meiryo" panose="020B0604030504040204" pitchFamily="34" charset="-128"/>
              </a:rPr>
              <a:t>おくことも大切</a:t>
            </a:r>
            <a:endParaRPr lang="ja-JP" altLang="ja-JP" sz="1200" b="1">
              <a:latin typeface="Meiryo" panose="020B0604030504040204" pitchFamily="34" charset="-128"/>
              <a:ea typeface="Meiryo" panose="020B0604030504040204" pitchFamily="34" charset="-128"/>
            </a:endParaRPr>
          </a:p>
        </p:txBody>
      </p:sp>
      <p:sp>
        <p:nvSpPr>
          <p:cNvPr id="15" name="テキスト ボックス 2">
            <a:extLst>
              <a:ext uri="{FF2B5EF4-FFF2-40B4-BE49-F238E27FC236}">
                <a16:creationId xmlns:a16="http://schemas.microsoft.com/office/drawing/2014/main" id="{3050A793-97CD-1D64-9C2B-E8E5968AF415}"/>
              </a:ext>
            </a:extLst>
          </p:cNvPr>
          <p:cNvSpPr txBox="1"/>
          <p:nvPr/>
        </p:nvSpPr>
        <p:spPr>
          <a:xfrm>
            <a:off x="1027198" y="2238018"/>
            <a:ext cx="985511" cy="307777"/>
          </a:xfrm>
          <a:prstGeom prst="rect">
            <a:avLst/>
          </a:prstGeom>
          <a:solidFill>
            <a:schemeClr val="bg1"/>
          </a:solidFill>
          <a:ln>
            <a:no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1</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6" name="Picture 2" descr="Small Tick Box - ClipArt Best">
            <a:extLst>
              <a:ext uri="{FF2B5EF4-FFF2-40B4-BE49-F238E27FC236}">
                <a16:creationId xmlns:a16="http://schemas.microsoft.com/office/drawing/2014/main" id="{B51C5A57-F6D4-439D-27FE-6F87F215FC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576" y="2548948"/>
            <a:ext cx="150917" cy="14823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直線矢印コネクタ 16">
            <a:extLst>
              <a:ext uri="{FF2B5EF4-FFF2-40B4-BE49-F238E27FC236}">
                <a16:creationId xmlns:a16="http://schemas.microsoft.com/office/drawing/2014/main" id="{EF5F8CA5-E2FE-3B0D-08A2-AE726D0A81DC}"/>
              </a:ext>
            </a:extLst>
          </p:cNvPr>
          <p:cNvCxnSpPr>
            <a:cxnSpLocks/>
            <a:stCxn id="6" idx="3"/>
          </p:cNvCxnSpPr>
          <p:nvPr/>
        </p:nvCxnSpPr>
        <p:spPr bwMode="auto">
          <a:xfrm>
            <a:off x="3298845" y="2586321"/>
            <a:ext cx="1724552" cy="417157"/>
          </a:xfrm>
          <a:prstGeom prst="straightConnector1">
            <a:avLst/>
          </a:prstGeom>
          <a:ln>
            <a:headEnd type="oval" w="med" len="med"/>
            <a:tailEnd type="triangle"/>
          </a:ln>
        </p:spPr>
        <p:style>
          <a:lnRef idx="2">
            <a:schemeClr val="accent2"/>
          </a:lnRef>
          <a:fillRef idx="0">
            <a:schemeClr val="accent2"/>
          </a:fillRef>
          <a:effectRef idx="1">
            <a:schemeClr val="accent2"/>
          </a:effectRef>
          <a:fontRef idx="minor">
            <a:schemeClr val="tx1"/>
          </a:fontRef>
        </p:style>
      </p:cxnSp>
      <p:sp>
        <p:nvSpPr>
          <p:cNvPr id="18" name="Oval 94">
            <a:extLst>
              <a:ext uri="{FF2B5EF4-FFF2-40B4-BE49-F238E27FC236}">
                <a16:creationId xmlns:a16="http://schemas.microsoft.com/office/drawing/2014/main" id="{4334EB69-1547-564D-4F9E-AE6A9E17CC7E}"/>
              </a:ext>
            </a:extLst>
          </p:cNvPr>
          <p:cNvSpPr/>
          <p:nvPr/>
        </p:nvSpPr>
        <p:spPr bwMode="auto">
          <a:xfrm>
            <a:off x="6884683" y="1836176"/>
            <a:ext cx="720000" cy="720000"/>
          </a:xfrm>
          <a:prstGeom prst="ellipse">
            <a:avLst/>
          </a:prstGeom>
          <a:solidFill>
            <a:schemeClr val="tx2">
              <a:lumMod val="20000"/>
              <a:lumOff val="80000"/>
              <a:alpha val="58039"/>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effectLst/>
              <a:latin typeface="ＭＳ Ｐゴシック" pitchFamily="50" charset="-128"/>
              <a:ea typeface="ＭＳ Ｐゴシック" pitchFamily="50" charset="-128"/>
            </a:endParaRPr>
          </a:p>
        </p:txBody>
      </p:sp>
      <p:sp>
        <p:nvSpPr>
          <p:cNvPr id="19" name="テキスト ボックス 5">
            <a:extLst>
              <a:ext uri="{FF2B5EF4-FFF2-40B4-BE49-F238E27FC236}">
                <a16:creationId xmlns:a16="http://schemas.microsoft.com/office/drawing/2014/main" id="{57E4BDD8-8A4C-D80D-C8C3-A997A29D5F54}"/>
              </a:ext>
            </a:extLst>
          </p:cNvPr>
          <p:cNvSpPr txBox="1"/>
          <p:nvPr/>
        </p:nvSpPr>
        <p:spPr>
          <a:xfrm>
            <a:off x="6958820" y="2097602"/>
            <a:ext cx="715494" cy="276999"/>
          </a:xfrm>
          <a:prstGeom prst="rect">
            <a:avLst/>
          </a:prstGeom>
          <a:noFill/>
        </p:spPr>
        <p:txBody>
          <a:bodyPr wrap="square" rtlCol="0">
            <a:spAutoFit/>
          </a:bodyPr>
          <a:lstStyle/>
          <a:p>
            <a:r>
              <a:rPr lang="ja-JP" altLang="en-US" sz="1200" b="1">
                <a:effectLst/>
                <a:latin typeface="Meiryo" panose="020B0604030504040204" pitchFamily="34" charset="-128"/>
                <a:ea typeface="Meiryo" panose="020B0604030504040204" pitchFamily="34" charset="-128"/>
                <a:cs typeface="Times New Roman" panose="02020603050405020304" pitchFamily="18" charset="0"/>
              </a:rPr>
              <a:t>冷蔵庫</a:t>
            </a:r>
            <a:endParaRPr kumimoji="1" lang="ja-JP" altLang="en-US" sz="1200" b="1">
              <a:latin typeface="Meiryo" panose="020B0604030504040204" pitchFamily="34" charset="-128"/>
              <a:ea typeface="Meiryo" panose="020B0604030504040204" pitchFamily="34" charset="-128"/>
            </a:endParaRPr>
          </a:p>
        </p:txBody>
      </p:sp>
      <p:sp>
        <p:nvSpPr>
          <p:cNvPr id="20" name="Rectangle 39">
            <a:extLst>
              <a:ext uri="{FF2B5EF4-FFF2-40B4-BE49-F238E27FC236}">
                <a16:creationId xmlns:a16="http://schemas.microsoft.com/office/drawing/2014/main" id="{E235FF06-1B16-4C86-A083-191FE89909D0}"/>
              </a:ext>
            </a:extLst>
          </p:cNvPr>
          <p:cNvSpPr/>
          <p:nvPr/>
        </p:nvSpPr>
        <p:spPr bwMode="auto">
          <a:xfrm>
            <a:off x="1011239" y="3298811"/>
            <a:ext cx="622842" cy="72000"/>
          </a:xfrm>
          <a:prstGeom prst="rect">
            <a:avLst/>
          </a:prstGeom>
          <a:solidFill>
            <a:schemeClr val="bg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1" name="Rectangle: Rounded Corners 37">
            <a:extLst>
              <a:ext uri="{FF2B5EF4-FFF2-40B4-BE49-F238E27FC236}">
                <a16:creationId xmlns:a16="http://schemas.microsoft.com/office/drawing/2014/main" id="{BC6CD8B5-E362-7460-5F32-9AF6E73D117A}"/>
              </a:ext>
            </a:extLst>
          </p:cNvPr>
          <p:cNvSpPr/>
          <p:nvPr/>
        </p:nvSpPr>
        <p:spPr bwMode="auto">
          <a:xfrm>
            <a:off x="7806148" y="2704731"/>
            <a:ext cx="2304000" cy="828000"/>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22" name="Picture 2" descr="Small Tick Box - ClipArt Best">
            <a:extLst>
              <a:ext uri="{FF2B5EF4-FFF2-40B4-BE49-F238E27FC236}">
                <a16:creationId xmlns:a16="http://schemas.microsoft.com/office/drawing/2014/main" id="{331D891D-D54A-040F-6129-B8DEC73BC9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3826" y="2841558"/>
            <a:ext cx="150917" cy="14823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37">
            <a:extLst>
              <a:ext uri="{FF2B5EF4-FFF2-40B4-BE49-F238E27FC236}">
                <a16:creationId xmlns:a16="http://schemas.microsoft.com/office/drawing/2014/main" id="{79AC34DD-5774-3586-717E-BC771901CB46}"/>
              </a:ext>
            </a:extLst>
          </p:cNvPr>
          <p:cNvSpPr/>
          <p:nvPr/>
        </p:nvSpPr>
        <p:spPr bwMode="auto">
          <a:xfrm>
            <a:off x="957600" y="3411808"/>
            <a:ext cx="2340000" cy="576000"/>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24" name="Picture 2" descr="Small Tick Box - ClipArt Best">
            <a:extLst>
              <a:ext uri="{FF2B5EF4-FFF2-40B4-BE49-F238E27FC236}">
                <a16:creationId xmlns:a16="http://schemas.microsoft.com/office/drawing/2014/main" id="{7F1F18D4-AF0E-4599-8AB3-8EB7E4AB13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56" y="3568507"/>
            <a:ext cx="150917" cy="148234"/>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線矢印コネクタ 24">
            <a:extLst>
              <a:ext uri="{FF2B5EF4-FFF2-40B4-BE49-F238E27FC236}">
                <a16:creationId xmlns:a16="http://schemas.microsoft.com/office/drawing/2014/main" id="{1B84A043-C30F-2563-82AB-F18A773EC106}"/>
              </a:ext>
            </a:extLst>
          </p:cNvPr>
          <p:cNvCxnSpPr>
            <a:cxnSpLocks/>
            <a:stCxn id="14" idx="3"/>
          </p:cNvCxnSpPr>
          <p:nvPr/>
        </p:nvCxnSpPr>
        <p:spPr bwMode="auto">
          <a:xfrm flipV="1">
            <a:off x="3319924" y="3568507"/>
            <a:ext cx="1844884" cy="179045"/>
          </a:xfrm>
          <a:prstGeom prst="straightConnector1">
            <a:avLst/>
          </a:prstGeom>
          <a:ln>
            <a:headEnd type="oval" w="med" len="med"/>
            <a:tailEnd type="triangle"/>
          </a:ln>
        </p:spPr>
        <p:style>
          <a:lnRef idx="2">
            <a:schemeClr val="accent2"/>
          </a:lnRef>
          <a:fillRef idx="0">
            <a:schemeClr val="accent2"/>
          </a:fillRef>
          <a:effectRef idx="1">
            <a:schemeClr val="accent2"/>
          </a:effectRef>
          <a:fontRef idx="minor">
            <a:schemeClr val="tx1"/>
          </a:fontRef>
        </p:style>
      </p:cxnSp>
      <p:sp>
        <p:nvSpPr>
          <p:cNvPr id="26" name="Rectangle 39">
            <a:extLst>
              <a:ext uri="{FF2B5EF4-FFF2-40B4-BE49-F238E27FC236}">
                <a16:creationId xmlns:a16="http://schemas.microsoft.com/office/drawing/2014/main" id="{EF8432C7-2D5E-981C-A319-93E2098F5EAF}"/>
              </a:ext>
            </a:extLst>
          </p:cNvPr>
          <p:cNvSpPr/>
          <p:nvPr/>
        </p:nvSpPr>
        <p:spPr bwMode="auto">
          <a:xfrm>
            <a:off x="1001064" y="4142712"/>
            <a:ext cx="622842" cy="72000"/>
          </a:xfrm>
          <a:prstGeom prst="rect">
            <a:avLst/>
          </a:prstGeom>
          <a:solidFill>
            <a:schemeClr val="bg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7" name="Rectangle: Rounded Corners 37">
            <a:extLst>
              <a:ext uri="{FF2B5EF4-FFF2-40B4-BE49-F238E27FC236}">
                <a16:creationId xmlns:a16="http://schemas.microsoft.com/office/drawing/2014/main" id="{7B344373-C7CD-0A55-D1EF-7B5451592AB3}"/>
              </a:ext>
            </a:extLst>
          </p:cNvPr>
          <p:cNvSpPr/>
          <p:nvPr/>
        </p:nvSpPr>
        <p:spPr bwMode="auto">
          <a:xfrm>
            <a:off x="957600" y="4255709"/>
            <a:ext cx="2340000" cy="576000"/>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28" name="Picture 2" descr="Small Tick Box - ClipArt Best">
            <a:extLst>
              <a:ext uri="{FF2B5EF4-FFF2-40B4-BE49-F238E27FC236}">
                <a16:creationId xmlns:a16="http://schemas.microsoft.com/office/drawing/2014/main" id="{0CCA1E15-094E-759E-2FE9-21AB1A69CD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481" y="4412408"/>
            <a:ext cx="150917" cy="14823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37">
            <a:extLst>
              <a:ext uri="{FF2B5EF4-FFF2-40B4-BE49-F238E27FC236}">
                <a16:creationId xmlns:a16="http://schemas.microsoft.com/office/drawing/2014/main" id="{2FA4E614-E2F5-F88B-0078-447CBDCF43EC}"/>
              </a:ext>
            </a:extLst>
          </p:cNvPr>
          <p:cNvSpPr/>
          <p:nvPr/>
        </p:nvSpPr>
        <p:spPr bwMode="auto">
          <a:xfrm>
            <a:off x="966161" y="5114831"/>
            <a:ext cx="2340000" cy="396000"/>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30" name="Picture 2" descr="Small Tick Box - ClipArt Best">
            <a:extLst>
              <a:ext uri="{FF2B5EF4-FFF2-40B4-BE49-F238E27FC236}">
                <a16:creationId xmlns:a16="http://schemas.microsoft.com/office/drawing/2014/main" id="{55D70964-3D3E-B490-2462-2C1545A5E6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892" y="5271530"/>
            <a:ext cx="150917" cy="148234"/>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直線矢印コネクタ 30">
            <a:extLst>
              <a:ext uri="{FF2B5EF4-FFF2-40B4-BE49-F238E27FC236}">
                <a16:creationId xmlns:a16="http://schemas.microsoft.com/office/drawing/2014/main" id="{B53B75E7-E43A-145A-2069-2C4DF00F7036}"/>
              </a:ext>
            </a:extLst>
          </p:cNvPr>
          <p:cNvCxnSpPr>
            <a:cxnSpLocks/>
            <a:stCxn id="27" idx="3"/>
          </p:cNvCxnSpPr>
          <p:nvPr/>
        </p:nvCxnSpPr>
        <p:spPr bwMode="auto">
          <a:xfrm flipV="1">
            <a:off x="3297600" y="4136988"/>
            <a:ext cx="1886029" cy="406721"/>
          </a:xfrm>
          <a:prstGeom prst="straightConnector1">
            <a:avLst/>
          </a:prstGeom>
          <a:ln>
            <a:headEnd type="oval" w="med" len="med"/>
            <a:tailEnd type="triangle"/>
          </a:ln>
        </p:spPr>
        <p:style>
          <a:lnRef idx="2">
            <a:schemeClr val="accent2"/>
          </a:lnRef>
          <a:fillRef idx="0">
            <a:schemeClr val="accent2"/>
          </a:fillRef>
          <a:effectRef idx="1">
            <a:schemeClr val="accent2"/>
          </a:effectRef>
          <a:fontRef idx="minor">
            <a:schemeClr val="tx1"/>
          </a:fontRef>
        </p:style>
      </p:cxnSp>
      <p:cxnSp>
        <p:nvCxnSpPr>
          <p:cNvPr id="32" name="直線矢印コネクタ 31">
            <a:extLst>
              <a:ext uri="{FF2B5EF4-FFF2-40B4-BE49-F238E27FC236}">
                <a16:creationId xmlns:a16="http://schemas.microsoft.com/office/drawing/2014/main" id="{39C9132F-A520-F5EE-9642-ADAFCA1E791E}"/>
              </a:ext>
            </a:extLst>
          </p:cNvPr>
          <p:cNvCxnSpPr>
            <a:cxnSpLocks/>
          </p:cNvCxnSpPr>
          <p:nvPr/>
        </p:nvCxnSpPr>
        <p:spPr bwMode="auto">
          <a:xfrm>
            <a:off x="3298845" y="5335588"/>
            <a:ext cx="1758930" cy="175243"/>
          </a:xfrm>
          <a:prstGeom prst="straightConnector1">
            <a:avLst/>
          </a:prstGeom>
          <a:ln>
            <a:headEnd type="oval" w="med" len="med"/>
            <a:tailEnd type="triangle"/>
          </a:ln>
        </p:spPr>
        <p:style>
          <a:lnRef idx="2">
            <a:schemeClr val="accent2"/>
          </a:lnRef>
          <a:fillRef idx="0">
            <a:schemeClr val="accent2"/>
          </a:fillRef>
          <a:effectRef idx="1">
            <a:schemeClr val="accent2"/>
          </a:effectRef>
          <a:fontRef idx="minor">
            <a:schemeClr val="tx1"/>
          </a:fontRef>
        </p:style>
      </p:cxnSp>
      <p:cxnSp>
        <p:nvCxnSpPr>
          <p:cNvPr id="33" name="直線矢印コネクタ 32">
            <a:extLst>
              <a:ext uri="{FF2B5EF4-FFF2-40B4-BE49-F238E27FC236}">
                <a16:creationId xmlns:a16="http://schemas.microsoft.com/office/drawing/2014/main" id="{9D80AB4E-79CA-0790-9F21-7D8939184432}"/>
              </a:ext>
            </a:extLst>
          </p:cNvPr>
          <p:cNvCxnSpPr>
            <a:cxnSpLocks/>
            <a:stCxn id="21" idx="1"/>
          </p:cNvCxnSpPr>
          <p:nvPr/>
        </p:nvCxnSpPr>
        <p:spPr bwMode="auto">
          <a:xfrm flipH="1">
            <a:off x="6091767" y="3118731"/>
            <a:ext cx="1714381" cy="37332"/>
          </a:xfrm>
          <a:prstGeom prst="straightConnector1">
            <a:avLst/>
          </a:prstGeom>
          <a:ln>
            <a:headEnd type="oval" w="med" len="med"/>
            <a:tailEnd type="triangle"/>
          </a:ln>
        </p:spPr>
        <p:style>
          <a:lnRef idx="2">
            <a:schemeClr val="accent2"/>
          </a:lnRef>
          <a:fillRef idx="0">
            <a:schemeClr val="accent2"/>
          </a:fillRef>
          <a:effectRef idx="1">
            <a:schemeClr val="accent2"/>
          </a:effectRef>
          <a:fontRef idx="minor">
            <a:schemeClr val="tx1"/>
          </a:fontRef>
        </p:style>
      </p:cxnSp>
      <p:sp>
        <p:nvSpPr>
          <p:cNvPr id="34" name="Rectangle: Rounded Corners 37">
            <a:extLst>
              <a:ext uri="{FF2B5EF4-FFF2-40B4-BE49-F238E27FC236}">
                <a16:creationId xmlns:a16="http://schemas.microsoft.com/office/drawing/2014/main" id="{923A8B03-77A4-EEDA-C62B-FAB26EF12793}"/>
              </a:ext>
            </a:extLst>
          </p:cNvPr>
          <p:cNvSpPr/>
          <p:nvPr/>
        </p:nvSpPr>
        <p:spPr bwMode="auto">
          <a:xfrm>
            <a:off x="7836059" y="3773863"/>
            <a:ext cx="2304000" cy="828000"/>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35" name="Picture 2" descr="Small Tick Box - ClipArt Best">
            <a:extLst>
              <a:ext uri="{FF2B5EF4-FFF2-40B4-BE49-F238E27FC236}">
                <a16:creationId xmlns:a16="http://schemas.microsoft.com/office/drawing/2014/main" id="{C5230F52-8A7A-F41E-0045-AD418F6FB6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3737" y="3910690"/>
            <a:ext cx="150917" cy="14823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7">
            <a:extLst>
              <a:ext uri="{FF2B5EF4-FFF2-40B4-BE49-F238E27FC236}">
                <a16:creationId xmlns:a16="http://schemas.microsoft.com/office/drawing/2014/main" id="{FA2F174F-C4C9-7A9E-C18C-3F1AE2DE3F34}"/>
              </a:ext>
            </a:extLst>
          </p:cNvPr>
          <p:cNvSpPr/>
          <p:nvPr/>
        </p:nvSpPr>
        <p:spPr bwMode="auto">
          <a:xfrm>
            <a:off x="7828006" y="4879738"/>
            <a:ext cx="2340000" cy="388144"/>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cxnSp>
        <p:nvCxnSpPr>
          <p:cNvPr id="37" name="直線矢印コネクタ 36">
            <a:extLst>
              <a:ext uri="{FF2B5EF4-FFF2-40B4-BE49-F238E27FC236}">
                <a16:creationId xmlns:a16="http://schemas.microsoft.com/office/drawing/2014/main" id="{83C748E6-7405-F503-AD70-556D78340B9C}"/>
              </a:ext>
            </a:extLst>
          </p:cNvPr>
          <p:cNvCxnSpPr>
            <a:cxnSpLocks/>
            <a:stCxn id="34" idx="1"/>
          </p:cNvCxnSpPr>
          <p:nvPr/>
        </p:nvCxnSpPr>
        <p:spPr bwMode="auto">
          <a:xfrm flipH="1" flipV="1">
            <a:off x="6604000" y="3370811"/>
            <a:ext cx="1232059" cy="817052"/>
          </a:xfrm>
          <a:prstGeom prst="straightConnector1">
            <a:avLst/>
          </a:prstGeom>
          <a:ln>
            <a:headEnd type="oval" w="med" len="med"/>
            <a:tailEnd type="triangle"/>
          </a:ln>
        </p:spPr>
        <p:style>
          <a:lnRef idx="2">
            <a:schemeClr val="accent2"/>
          </a:lnRef>
          <a:fillRef idx="0">
            <a:schemeClr val="accent2"/>
          </a:fillRef>
          <a:effectRef idx="1">
            <a:schemeClr val="accent2"/>
          </a:effectRef>
          <a:fontRef idx="minor">
            <a:schemeClr val="tx1"/>
          </a:fontRef>
        </p:style>
      </p:cxnSp>
      <p:cxnSp>
        <p:nvCxnSpPr>
          <p:cNvPr id="38" name="直線矢印コネクタ 37">
            <a:extLst>
              <a:ext uri="{FF2B5EF4-FFF2-40B4-BE49-F238E27FC236}">
                <a16:creationId xmlns:a16="http://schemas.microsoft.com/office/drawing/2014/main" id="{8A6FCB2F-2993-3D58-EA2D-CD73DC6EF3B2}"/>
              </a:ext>
            </a:extLst>
          </p:cNvPr>
          <p:cNvCxnSpPr>
            <a:cxnSpLocks/>
            <a:stCxn id="36" idx="1"/>
          </p:cNvCxnSpPr>
          <p:nvPr/>
        </p:nvCxnSpPr>
        <p:spPr bwMode="auto">
          <a:xfrm flipH="1" flipV="1">
            <a:off x="5828996" y="3654973"/>
            <a:ext cx="1999010" cy="1418837"/>
          </a:xfrm>
          <a:prstGeom prst="straightConnector1">
            <a:avLst/>
          </a:prstGeom>
          <a:ln>
            <a:headEnd type="oval" w="med" len="med"/>
            <a:tailEnd type="triangle"/>
          </a:ln>
        </p:spPr>
        <p:style>
          <a:lnRef idx="2">
            <a:schemeClr val="accent2"/>
          </a:lnRef>
          <a:fillRef idx="0">
            <a:schemeClr val="accent2"/>
          </a:fillRef>
          <a:effectRef idx="1">
            <a:schemeClr val="accent2"/>
          </a:effectRef>
          <a:fontRef idx="minor">
            <a:schemeClr val="tx1"/>
          </a:fontRef>
        </p:style>
      </p:cxnSp>
      <p:sp>
        <p:nvSpPr>
          <p:cNvPr id="39" name="テキスト ボックス 2">
            <a:extLst>
              <a:ext uri="{FF2B5EF4-FFF2-40B4-BE49-F238E27FC236}">
                <a16:creationId xmlns:a16="http://schemas.microsoft.com/office/drawing/2014/main" id="{7FB47BA6-D116-58A4-85BD-2BC5F4A98555}"/>
              </a:ext>
            </a:extLst>
          </p:cNvPr>
          <p:cNvSpPr txBox="1"/>
          <p:nvPr/>
        </p:nvSpPr>
        <p:spPr>
          <a:xfrm>
            <a:off x="1025999" y="3247632"/>
            <a:ext cx="978007" cy="307777"/>
          </a:xfrm>
          <a:prstGeom prst="rect">
            <a:avLst/>
          </a:prstGeom>
          <a:solidFill>
            <a:schemeClr val="bg1"/>
          </a:solidFill>
          <a:ln>
            <a:no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a:t>
            </a:r>
            <a:r>
              <a:rPr lang="en-US" altLang="ja-JP" sz="1400" b="1" kern="100">
                <a:solidFill>
                  <a:srgbClr val="01AF4E"/>
                </a:solidFill>
                <a:latin typeface="Meiryo UI" panose="020B0604030504040204" pitchFamily="50" charset="-128"/>
                <a:ea typeface="Meiryo UI" panose="020B0604030504040204" pitchFamily="50" charset="-128"/>
                <a:cs typeface="Times New Roman" panose="02020603050405020304" pitchFamily="18" charset="0"/>
              </a:rPr>
              <a:t>3</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0" name="テキスト ボックス 2">
            <a:extLst>
              <a:ext uri="{FF2B5EF4-FFF2-40B4-BE49-F238E27FC236}">
                <a16:creationId xmlns:a16="http://schemas.microsoft.com/office/drawing/2014/main" id="{8A636625-C5EF-D2BB-F9D5-4C63DE209695}"/>
              </a:ext>
            </a:extLst>
          </p:cNvPr>
          <p:cNvSpPr txBox="1"/>
          <p:nvPr/>
        </p:nvSpPr>
        <p:spPr>
          <a:xfrm>
            <a:off x="1026000" y="4101446"/>
            <a:ext cx="978006" cy="307777"/>
          </a:xfrm>
          <a:prstGeom prst="rect">
            <a:avLst/>
          </a:prstGeom>
          <a:solidFill>
            <a:schemeClr val="bg1"/>
          </a:solidFill>
          <a:ln>
            <a:no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5</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1" name="テキスト ボックス 2">
            <a:extLst>
              <a:ext uri="{FF2B5EF4-FFF2-40B4-BE49-F238E27FC236}">
                <a16:creationId xmlns:a16="http://schemas.microsoft.com/office/drawing/2014/main" id="{295B8AC8-AA56-C6B4-5713-F716A1E03320}"/>
              </a:ext>
            </a:extLst>
          </p:cNvPr>
          <p:cNvSpPr txBox="1"/>
          <p:nvPr/>
        </p:nvSpPr>
        <p:spPr>
          <a:xfrm>
            <a:off x="1026000" y="4939005"/>
            <a:ext cx="1025526" cy="307777"/>
          </a:xfrm>
          <a:prstGeom prst="rect">
            <a:avLst/>
          </a:prstGeom>
          <a:solidFill>
            <a:schemeClr val="bg1"/>
          </a:solidFill>
          <a:ln>
            <a:no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7</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2" name="テキスト ボックス 2">
            <a:extLst>
              <a:ext uri="{FF2B5EF4-FFF2-40B4-BE49-F238E27FC236}">
                <a16:creationId xmlns:a16="http://schemas.microsoft.com/office/drawing/2014/main" id="{27DDB677-E45C-F9D4-93CD-241435F4D972}"/>
              </a:ext>
            </a:extLst>
          </p:cNvPr>
          <p:cNvSpPr txBox="1"/>
          <p:nvPr/>
        </p:nvSpPr>
        <p:spPr>
          <a:xfrm>
            <a:off x="7923103" y="2535144"/>
            <a:ext cx="957372" cy="307777"/>
          </a:xfrm>
          <a:prstGeom prst="rect">
            <a:avLst/>
          </a:prstGeom>
          <a:solidFill>
            <a:schemeClr val="bg1"/>
          </a:solidFill>
          <a:ln>
            <a:no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2</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2">
            <a:extLst>
              <a:ext uri="{FF2B5EF4-FFF2-40B4-BE49-F238E27FC236}">
                <a16:creationId xmlns:a16="http://schemas.microsoft.com/office/drawing/2014/main" id="{FFEE8A7F-91C0-DE88-6FAE-8D4BD65AF995}"/>
              </a:ext>
            </a:extLst>
          </p:cNvPr>
          <p:cNvSpPr txBox="1"/>
          <p:nvPr/>
        </p:nvSpPr>
        <p:spPr>
          <a:xfrm>
            <a:off x="7931805" y="3615504"/>
            <a:ext cx="948669" cy="307777"/>
          </a:xfrm>
          <a:prstGeom prst="rect">
            <a:avLst/>
          </a:prstGeom>
          <a:solidFill>
            <a:schemeClr val="bg1"/>
          </a:solidFill>
          <a:ln>
            <a:no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a:t>
            </a:r>
            <a:r>
              <a:rPr lang="en-US" altLang="ja-JP" sz="1400" b="1" kern="100">
                <a:solidFill>
                  <a:srgbClr val="01AF4E"/>
                </a:solidFill>
                <a:latin typeface="Meiryo UI" panose="020B0604030504040204" pitchFamily="50" charset="-128"/>
                <a:ea typeface="Meiryo UI" panose="020B0604030504040204" pitchFamily="50" charset="-128"/>
                <a:cs typeface="Times New Roman" panose="02020603050405020304" pitchFamily="18" charset="0"/>
              </a:rPr>
              <a:t>4</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4" name="Picture 2" descr="Small Tick Box - ClipArt Best">
            <a:extLst>
              <a:ext uri="{FF2B5EF4-FFF2-40B4-BE49-F238E27FC236}">
                <a16:creationId xmlns:a16="http://schemas.microsoft.com/office/drawing/2014/main" id="{87788A66-BEF1-CEBD-3EBA-7B2214C79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4883" y="5009468"/>
            <a:ext cx="150917" cy="148234"/>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2">
            <a:extLst>
              <a:ext uri="{FF2B5EF4-FFF2-40B4-BE49-F238E27FC236}">
                <a16:creationId xmlns:a16="http://schemas.microsoft.com/office/drawing/2014/main" id="{D909DAE0-34DE-17BF-0654-25C8F2F2441E}"/>
              </a:ext>
            </a:extLst>
          </p:cNvPr>
          <p:cNvSpPr txBox="1"/>
          <p:nvPr/>
        </p:nvSpPr>
        <p:spPr>
          <a:xfrm>
            <a:off x="7932952" y="4714282"/>
            <a:ext cx="947522" cy="307777"/>
          </a:xfrm>
          <a:prstGeom prst="rect">
            <a:avLst/>
          </a:prstGeom>
          <a:solidFill>
            <a:schemeClr val="bg1"/>
          </a:solidFill>
          <a:ln>
            <a:no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6</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テキスト ボックス 2">
            <a:extLst>
              <a:ext uri="{FF2B5EF4-FFF2-40B4-BE49-F238E27FC236}">
                <a16:creationId xmlns:a16="http://schemas.microsoft.com/office/drawing/2014/main" id="{A8CEB0B9-D908-C9C8-0B5A-CA32698D4AB1}"/>
              </a:ext>
            </a:extLst>
          </p:cNvPr>
          <p:cNvSpPr txBox="1"/>
          <p:nvPr/>
        </p:nvSpPr>
        <p:spPr>
          <a:xfrm>
            <a:off x="8041394" y="2805873"/>
            <a:ext cx="2581147" cy="646331"/>
          </a:xfrm>
          <a:prstGeom prst="rect">
            <a:avLst/>
          </a:prstGeom>
          <a:noFill/>
        </p:spPr>
        <p:txBody>
          <a:bodyPr wrap="square" rtlCol="0">
            <a:spAutoFit/>
          </a:bodyPr>
          <a:lstStyle/>
          <a:p>
            <a:pPr algn="l"/>
            <a:r>
              <a:rPr lang="ja-JP" altLang="en-US" sz="1200" b="1">
                <a:latin typeface="Meiryo" panose="020B0604030504040204" pitchFamily="34" charset="-128"/>
                <a:ea typeface="Meiryo" panose="020B0604030504040204" pitchFamily="34" charset="-128"/>
              </a:rPr>
              <a:t>日付や名前を書くときは、</a:t>
            </a:r>
            <a:endParaRPr lang="en-US" altLang="ja-JP" sz="1200" b="1">
              <a:latin typeface="Meiryo" panose="020B0604030504040204" pitchFamily="34" charset="-128"/>
              <a:ea typeface="Meiryo" panose="020B0604030504040204" pitchFamily="34" charset="-128"/>
            </a:endParaRPr>
          </a:p>
          <a:p>
            <a:pPr algn="l"/>
            <a:r>
              <a:rPr lang="ja-JP" altLang="en-US" sz="1200" b="1">
                <a:latin typeface="Meiryo" panose="020B0604030504040204" pitchFamily="34" charset="-128"/>
                <a:ea typeface="Meiryo" panose="020B0604030504040204" pitchFamily="34" charset="-128"/>
              </a:rPr>
              <a:t>ホワイトボード用のペンを</a:t>
            </a:r>
            <a:endParaRPr lang="en-US" altLang="ja-JP" sz="1200" b="1">
              <a:latin typeface="Meiryo" panose="020B0604030504040204" pitchFamily="34" charset="-128"/>
              <a:ea typeface="Meiryo" panose="020B0604030504040204" pitchFamily="34" charset="-128"/>
            </a:endParaRPr>
          </a:p>
          <a:p>
            <a:pPr algn="l"/>
            <a:r>
              <a:rPr lang="ja-JP" altLang="en-US" sz="1200" b="1">
                <a:latin typeface="Meiryo" panose="020B0604030504040204" pitchFamily="34" charset="-128"/>
                <a:ea typeface="Meiryo" panose="020B0604030504040204" pitchFamily="34" charset="-128"/>
              </a:rPr>
              <a:t>利用すると書き換えが簡単</a:t>
            </a:r>
            <a:endParaRPr lang="ja-JP" altLang="ja-JP" sz="1200" b="1">
              <a:latin typeface="Meiryo" panose="020B0604030504040204" pitchFamily="34" charset="-128"/>
              <a:ea typeface="Meiryo" panose="020B0604030504040204" pitchFamily="34" charset="-128"/>
            </a:endParaRPr>
          </a:p>
        </p:txBody>
      </p:sp>
      <p:sp>
        <p:nvSpPr>
          <p:cNvPr id="47" name="テキスト ボックス 2">
            <a:extLst>
              <a:ext uri="{FF2B5EF4-FFF2-40B4-BE49-F238E27FC236}">
                <a16:creationId xmlns:a16="http://schemas.microsoft.com/office/drawing/2014/main" id="{6422638B-14A3-1BBF-6C10-269CB0C92146}"/>
              </a:ext>
            </a:extLst>
          </p:cNvPr>
          <p:cNvSpPr txBox="1"/>
          <p:nvPr/>
        </p:nvSpPr>
        <p:spPr>
          <a:xfrm>
            <a:off x="8014846" y="4968221"/>
            <a:ext cx="2558343" cy="276999"/>
          </a:xfrm>
          <a:prstGeom prst="rect">
            <a:avLst/>
          </a:prstGeom>
          <a:noFill/>
        </p:spPr>
        <p:txBody>
          <a:bodyPr wrap="square" rtlCol="0">
            <a:spAutoFit/>
          </a:bodyPr>
          <a:lstStyle/>
          <a:p>
            <a:pPr algn="l"/>
            <a:r>
              <a:rPr lang="ja-JP" altLang="en-US" sz="1200" b="1" i="0" u="none" strike="noStrike" baseline="0">
                <a:latin typeface="Meiryo" panose="020B0604030504040204" pitchFamily="34" charset="-128"/>
                <a:ea typeface="Meiryo" panose="020B0604030504040204" pitchFamily="34" charset="-128"/>
              </a:rPr>
              <a:t>中身が見える</a:t>
            </a:r>
            <a:r>
              <a:rPr lang="ja-JP" altLang="en-US" sz="1200" b="1">
                <a:latin typeface="Meiryo" panose="020B0604030504040204" pitchFamily="34" charset="-128"/>
                <a:ea typeface="Meiryo" panose="020B0604030504040204" pitchFamily="34" charset="-128"/>
              </a:rPr>
              <a:t>透明容器を活用</a:t>
            </a:r>
            <a:endParaRPr lang="ja-JP" altLang="ja-JP" sz="1200" b="1">
              <a:latin typeface="Meiryo" panose="020B0604030504040204" pitchFamily="34" charset="-128"/>
              <a:ea typeface="Meiryo" panose="020B0604030504040204" pitchFamily="34" charset="-128"/>
            </a:endParaRPr>
          </a:p>
        </p:txBody>
      </p:sp>
      <p:sp>
        <p:nvSpPr>
          <p:cNvPr id="48" name="テキスト ボックス 47">
            <a:extLst>
              <a:ext uri="{FF2B5EF4-FFF2-40B4-BE49-F238E27FC236}">
                <a16:creationId xmlns:a16="http://schemas.microsoft.com/office/drawing/2014/main" id="{EDF9F160-4C67-1BB7-49AE-54C011634DE6}"/>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Tree>
    <p:extLst>
      <p:ext uri="{BB962C8B-B14F-4D97-AF65-F5344CB8AC3E}">
        <p14:creationId xmlns:p14="http://schemas.microsoft.com/office/powerpoint/2010/main" val="2687497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C848F-3214-58E4-075C-016771B0869F}"/>
            </a:ext>
          </a:extLst>
        </p:cNvPr>
        <p:cNvGrpSpPr/>
        <p:nvPr/>
      </p:nvGrpSpPr>
      <p:grpSpPr>
        <a:xfrm>
          <a:off x="0" y="0"/>
          <a:ext cx="0" cy="0"/>
          <a:chOff x="0" y="0"/>
          <a:chExt cx="0" cy="0"/>
        </a:xfrm>
      </p:grpSpPr>
      <p:pic>
        <p:nvPicPr>
          <p:cNvPr id="20" name="図 19">
            <a:extLst>
              <a:ext uri="{FF2B5EF4-FFF2-40B4-BE49-F238E27FC236}">
                <a16:creationId xmlns:a16="http://schemas.microsoft.com/office/drawing/2014/main" id="{31AB101F-1539-73C1-1C15-02E4FB2DCB9D}"/>
              </a:ext>
            </a:extLst>
          </p:cNvPr>
          <p:cNvPicPr>
            <a:picLocks noChangeAspect="1"/>
          </p:cNvPicPr>
          <p:nvPr/>
        </p:nvPicPr>
        <p:blipFill>
          <a:blip r:embed="rId2"/>
          <a:stretch>
            <a:fillRect/>
          </a:stretch>
        </p:blipFill>
        <p:spPr>
          <a:xfrm>
            <a:off x="4225677" y="373697"/>
            <a:ext cx="2796540" cy="6682740"/>
          </a:xfrm>
          <a:prstGeom prst="rect">
            <a:avLst/>
          </a:prstGeom>
        </p:spPr>
      </p:pic>
      <p:sp>
        <p:nvSpPr>
          <p:cNvPr id="4" name="Rectangle: Rounded Corners 37">
            <a:extLst>
              <a:ext uri="{FF2B5EF4-FFF2-40B4-BE49-F238E27FC236}">
                <a16:creationId xmlns:a16="http://schemas.microsoft.com/office/drawing/2014/main" id="{9DA8209C-EF7F-8E63-6F54-D66A544EF26A}"/>
              </a:ext>
            </a:extLst>
          </p:cNvPr>
          <p:cNvSpPr/>
          <p:nvPr/>
        </p:nvSpPr>
        <p:spPr bwMode="auto">
          <a:xfrm>
            <a:off x="939229" y="2767330"/>
            <a:ext cx="2340000" cy="388144"/>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 name="テキスト ボックス 5">
            <a:extLst>
              <a:ext uri="{FF2B5EF4-FFF2-40B4-BE49-F238E27FC236}">
                <a16:creationId xmlns:a16="http://schemas.microsoft.com/office/drawing/2014/main" id="{3CC1CBCB-4C5E-4F78-9631-DE21AC01FC13}"/>
              </a:ext>
            </a:extLst>
          </p:cNvPr>
          <p:cNvSpPr txBox="1"/>
          <p:nvPr/>
        </p:nvSpPr>
        <p:spPr>
          <a:xfrm>
            <a:off x="6911835" y="503238"/>
            <a:ext cx="636217" cy="261610"/>
          </a:xfrm>
          <a:prstGeom prst="rect">
            <a:avLst/>
          </a:prstGeom>
          <a:noFill/>
        </p:spPr>
        <p:txBody>
          <a:bodyPr wrap="square" rtlCol="0">
            <a:spAutoFit/>
          </a:bodyPr>
          <a:lstStyle/>
          <a:p>
            <a:r>
              <a:rPr lang="ja-JP" altLang="en-US" sz="1100" b="1">
                <a:effectLst/>
                <a:latin typeface="Meiryo UI" panose="020B0604030504040204" pitchFamily="50" charset="-128"/>
                <a:ea typeface="Meiryo UI" panose="020B0604030504040204" pitchFamily="50" charset="-128"/>
                <a:cs typeface="Times New Roman" panose="02020603050405020304" pitchFamily="18" charset="0"/>
              </a:rPr>
              <a:t>食品庫</a:t>
            </a:r>
            <a:endParaRPr kumimoji="1" lang="ja-JP" altLang="en-US" sz="1100" b="1">
              <a:latin typeface="Meiryo UI" panose="020B0604030504040204" pitchFamily="50" charset="-128"/>
              <a:ea typeface="Meiryo UI" panose="020B0604030504040204" pitchFamily="50" charset="-128"/>
            </a:endParaRPr>
          </a:p>
        </p:txBody>
      </p:sp>
      <p:sp>
        <p:nvSpPr>
          <p:cNvPr id="5" name="Oval 94">
            <a:extLst>
              <a:ext uri="{FF2B5EF4-FFF2-40B4-BE49-F238E27FC236}">
                <a16:creationId xmlns:a16="http://schemas.microsoft.com/office/drawing/2014/main" id="{5864113C-671A-0215-8E02-AAF4C754B368}"/>
              </a:ext>
            </a:extLst>
          </p:cNvPr>
          <p:cNvSpPr/>
          <p:nvPr/>
        </p:nvSpPr>
        <p:spPr bwMode="auto">
          <a:xfrm>
            <a:off x="6884683" y="257634"/>
            <a:ext cx="720000" cy="720000"/>
          </a:xfrm>
          <a:prstGeom prst="ellipse">
            <a:avLst/>
          </a:prstGeom>
          <a:solidFill>
            <a:schemeClr val="tx2">
              <a:lumMod val="20000"/>
              <a:lumOff val="80000"/>
              <a:alpha val="58039"/>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effectLst/>
              <a:latin typeface="ＭＳ Ｐゴシック" pitchFamily="50" charset="-128"/>
              <a:ea typeface="ＭＳ Ｐゴシック" pitchFamily="50" charset="-128"/>
            </a:endParaRPr>
          </a:p>
        </p:txBody>
      </p:sp>
      <p:sp>
        <p:nvSpPr>
          <p:cNvPr id="6" name="テキスト ボックス 2">
            <a:extLst>
              <a:ext uri="{FF2B5EF4-FFF2-40B4-BE49-F238E27FC236}">
                <a16:creationId xmlns:a16="http://schemas.microsoft.com/office/drawing/2014/main" id="{401F9FA3-16A8-6DA4-8CF3-1B6F1526CAB6}"/>
              </a:ext>
            </a:extLst>
          </p:cNvPr>
          <p:cNvSpPr txBox="1"/>
          <p:nvPr/>
        </p:nvSpPr>
        <p:spPr>
          <a:xfrm>
            <a:off x="1165886" y="1031921"/>
            <a:ext cx="2792896" cy="276999"/>
          </a:xfrm>
          <a:prstGeom prst="rect">
            <a:avLst/>
          </a:prstGeom>
          <a:noFill/>
        </p:spPr>
        <p:txBody>
          <a:bodyPr wrap="square" rtlCol="0">
            <a:spAutoFit/>
          </a:bodyPr>
          <a:lstStyle/>
          <a:p>
            <a:pPr algn="l"/>
            <a:r>
              <a:rPr lang="ja-JP" altLang="en-US" sz="1200" b="1" u="none" strike="noStrike" baseline="0">
                <a:latin typeface="Meiryo" panose="020B0604030504040204" pitchFamily="34" charset="-128"/>
                <a:ea typeface="Meiryo" panose="020B0604030504040204" pitchFamily="34" charset="-128"/>
              </a:rPr>
              <a:t>ジャンルごとにグループ収納</a:t>
            </a:r>
            <a:endParaRPr lang="ja-JP" altLang="ja-JP" sz="1200" b="1">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718E1A7B-67B6-C888-B7AC-12DE8C5F7428}"/>
              </a:ext>
            </a:extLst>
          </p:cNvPr>
          <p:cNvSpPr txBox="1"/>
          <p:nvPr/>
        </p:nvSpPr>
        <p:spPr>
          <a:xfrm>
            <a:off x="1158791" y="1971947"/>
            <a:ext cx="1916193" cy="276999"/>
          </a:xfrm>
          <a:prstGeom prst="rect">
            <a:avLst/>
          </a:prstGeom>
          <a:noFill/>
        </p:spPr>
        <p:txBody>
          <a:bodyPr wrap="square" rtlCol="0">
            <a:spAutoFit/>
          </a:bodyPr>
          <a:lstStyle/>
          <a:p>
            <a:pPr algn="l"/>
            <a:r>
              <a:rPr lang="ja-JP" altLang="en-US" sz="1200" b="1" i="0" u="none" strike="noStrike" baseline="0">
                <a:latin typeface="Meiryo" panose="020B0604030504040204" pitchFamily="34" charset="-128"/>
                <a:ea typeface="Meiryo" panose="020B0604030504040204" pitchFamily="34" charset="-128"/>
              </a:rPr>
              <a:t>同じものは</a:t>
            </a:r>
            <a:r>
              <a:rPr lang="en-US" altLang="ja-JP" sz="1200" b="1" i="0" u="none" strike="noStrike" baseline="0">
                <a:latin typeface="Meiryo" panose="020B0604030504040204" pitchFamily="34" charset="-128"/>
                <a:ea typeface="Meiryo" panose="020B0604030504040204" pitchFamily="34" charset="-128"/>
              </a:rPr>
              <a:t>1</a:t>
            </a:r>
            <a:r>
              <a:rPr lang="ja-JP" altLang="en-US" sz="1200" b="1" i="0" u="none" strike="noStrike" baseline="0">
                <a:latin typeface="Meiryo" panose="020B0604030504040204" pitchFamily="34" charset="-128"/>
                <a:ea typeface="Meiryo" panose="020B0604030504040204" pitchFamily="34" charset="-128"/>
              </a:rPr>
              <a:t>か所に</a:t>
            </a:r>
            <a:endParaRPr lang="ja-JP" altLang="ja-JP" sz="1200" b="1">
              <a:latin typeface="Meiryo" panose="020B0604030504040204" pitchFamily="34" charset="-128"/>
              <a:ea typeface="Meiryo" panose="020B0604030504040204" pitchFamily="34" charset="-128"/>
            </a:endParaRPr>
          </a:p>
        </p:txBody>
      </p:sp>
      <p:sp>
        <p:nvSpPr>
          <p:cNvPr id="8" name="テキスト ボックス 2">
            <a:extLst>
              <a:ext uri="{FF2B5EF4-FFF2-40B4-BE49-F238E27FC236}">
                <a16:creationId xmlns:a16="http://schemas.microsoft.com/office/drawing/2014/main" id="{39737082-ED31-DD52-0B9E-5C592506521C}"/>
              </a:ext>
            </a:extLst>
          </p:cNvPr>
          <p:cNvSpPr txBox="1"/>
          <p:nvPr/>
        </p:nvSpPr>
        <p:spPr>
          <a:xfrm>
            <a:off x="1137938" y="2885495"/>
            <a:ext cx="2092942" cy="276999"/>
          </a:xfrm>
          <a:prstGeom prst="rect">
            <a:avLst/>
          </a:prstGeom>
          <a:noFill/>
        </p:spPr>
        <p:txBody>
          <a:bodyPr wrap="square" rtlCol="0">
            <a:spAutoFit/>
          </a:bodyPr>
          <a:lstStyle/>
          <a:p>
            <a:pPr algn="l"/>
            <a:r>
              <a:rPr lang="ja-JP" altLang="en-US" sz="1200" b="1" i="0" u="none" strike="noStrike" baseline="0">
                <a:latin typeface="Meiryo" panose="020B0604030504040204" pitchFamily="34" charset="-128"/>
                <a:ea typeface="Meiryo" panose="020B0604030504040204" pitchFamily="34" charset="-128"/>
              </a:rPr>
              <a:t>置く場所を決める</a:t>
            </a:r>
            <a:endParaRPr lang="ja-JP" altLang="ja-JP" sz="1200" b="1">
              <a:latin typeface="Meiryo" panose="020B0604030504040204" pitchFamily="34" charset="-128"/>
              <a:ea typeface="Meiryo" panose="020B0604030504040204" pitchFamily="34" charset="-128"/>
            </a:endParaRPr>
          </a:p>
        </p:txBody>
      </p:sp>
      <p:sp>
        <p:nvSpPr>
          <p:cNvPr id="9" name="テキスト ボックス 2">
            <a:extLst>
              <a:ext uri="{FF2B5EF4-FFF2-40B4-BE49-F238E27FC236}">
                <a16:creationId xmlns:a16="http://schemas.microsoft.com/office/drawing/2014/main" id="{A4CE7491-AF44-15A6-ABF5-2767CFE163C1}"/>
              </a:ext>
            </a:extLst>
          </p:cNvPr>
          <p:cNvSpPr txBox="1"/>
          <p:nvPr/>
        </p:nvSpPr>
        <p:spPr>
          <a:xfrm>
            <a:off x="1157921" y="3914047"/>
            <a:ext cx="2136548" cy="276999"/>
          </a:xfrm>
          <a:prstGeom prst="rect">
            <a:avLst/>
          </a:prstGeom>
          <a:noFill/>
        </p:spPr>
        <p:txBody>
          <a:bodyPr wrap="square" rtlCol="0">
            <a:spAutoFit/>
          </a:bodyPr>
          <a:lstStyle/>
          <a:p>
            <a:pPr algn="l"/>
            <a:r>
              <a:rPr lang="ja-JP" altLang="en-US" sz="1200" b="1" i="0" u="none" strike="noStrike" baseline="0">
                <a:latin typeface="Meiryo" panose="020B0604030504040204" pitchFamily="34" charset="-128"/>
                <a:ea typeface="Meiryo" panose="020B0604030504040204" pitchFamily="34" charset="-128"/>
              </a:rPr>
              <a:t>わかっていても表示が重要</a:t>
            </a:r>
            <a:endParaRPr lang="ja-JP" altLang="ja-JP" sz="1200" b="1">
              <a:latin typeface="Meiryo" panose="020B0604030504040204" pitchFamily="34" charset="-128"/>
              <a:ea typeface="Meiryo" panose="020B0604030504040204" pitchFamily="34" charset="-128"/>
            </a:endParaRPr>
          </a:p>
        </p:txBody>
      </p:sp>
      <p:sp>
        <p:nvSpPr>
          <p:cNvPr id="10" name="テキスト ボックス 2">
            <a:extLst>
              <a:ext uri="{FF2B5EF4-FFF2-40B4-BE49-F238E27FC236}">
                <a16:creationId xmlns:a16="http://schemas.microsoft.com/office/drawing/2014/main" id="{4E3F31E1-9774-E5E5-CE76-0221B3806878}"/>
              </a:ext>
            </a:extLst>
          </p:cNvPr>
          <p:cNvSpPr txBox="1"/>
          <p:nvPr/>
        </p:nvSpPr>
        <p:spPr>
          <a:xfrm>
            <a:off x="1184789" y="4858972"/>
            <a:ext cx="2004988" cy="461665"/>
          </a:xfrm>
          <a:prstGeom prst="rect">
            <a:avLst/>
          </a:prstGeom>
          <a:noFill/>
        </p:spPr>
        <p:txBody>
          <a:bodyPr wrap="square" rtlCol="0">
            <a:spAutoFit/>
          </a:bodyPr>
          <a:lstStyle/>
          <a:p>
            <a:pPr algn="l"/>
            <a:r>
              <a:rPr lang="ja-JP" altLang="en-US" sz="1200" b="1" i="0" u="none" strike="noStrike" baseline="0">
                <a:latin typeface="Meiryo" panose="020B0604030504040204" pitchFamily="34" charset="-128"/>
                <a:ea typeface="Meiryo" panose="020B0604030504040204" pitchFamily="34" charset="-128"/>
              </a:rPr>
              <a:t>複数在庫がある場合には、</a:t>
            </a:r>
          </a:p>
          <a:p>
            <a:pPr algn="l"/>
            <a:r>
              <a:rPr lang="ja-JP" altLang="en-US" sz="1200" b="1" i="0" u="none" strike="noStrike" baseline="0">
                <a:latin typeface="Meiryo" panose="020B0604030504040204" pitchFamily="34" charset="-128"/>
                <a:ea typeface="Meiryo" panose="020B0604030504040204" pitchFamily="34" charset="-128"/>
              </a:rPr>
              <a:t>手前に期限の近いものを</a:t>
            </a:r>
            <a:endParaRPr lang="ja-JP" altLang="ja-JP" sz="1200" b="1">
              <a:latin typeface="Meiryo" panose="020B0604030504040204" pitchFamily="34" charset="-128"/>
              <a:ea typeface="Meiryo" panose="020B0604030504040204" pitchFamily="34" charset="-128"/>
            </a:endParaRPr>
          </a:p>
        </p:txBody>
      </p:sp>
      <p:sp>
        <p:nvSpPr>
          <p:cNvPr id="11" name="テキスト ボックス 2">
            <a:extLst>
              <a:ext uri="{FF2B5EF4-FFF2-40B4-BE49-F238E27FC236}">
                <a16:creationId xmlns:a16="http://schemas.microsoft.com/office/drawing/2014/main" id="{464E60DD-AF22-6799-A5D8-BE841E80D825}"/>
              </a:ext>
            </a:extLst>
          </p:cNvPr>
          <p:cNvSpPr txBox="1"/>
          <p:nvPr/>
        </p:nvSpPr>
        <p:spPr>
          <a:xfrm>
            <a:off x="1165878" y="5930377"/>
            <a:ext cx="1985306" cy="461665"/>
          </a:xfrm>
          <a:prstGeom prst="rect">
            <a:avLst/>
          </a:prstGeom>
          <a:noFill/>
        </p:spPr>
        <p:txBody>
          <a:bodyPr wrap="square" rtlCol="0">
            <a:spAutoFit/>
          </a:bodyPr>
          <a:lstStyle/>
          <a:p>
            <a:pPr algn="l"/>
            <a:r>
              <a:rPr lang="ja-JP" altLang="en-US" sz="1200" b="1" i="0" u="none" strike="noStrike" baseline="0">
                <a:latin typeface="Meiryo" panose="020B0604030504040204" pitchFamily="34" charset="-128"/>
                <a:ea typeface="Meiryo" panose="020B0604030504040204" pitchFamily="34" charset="-128"/>
              </a:rPr>
              <a:t>整理方法に迷ったら</a:t>
            </a:r>
          </a:p>
          <a:p>
            <a:pPr algn="l"/>
            <a:r>
              <a:rPr lang="ja-JP" altLang="en-US" sz="1200" b="1" i="0" u="none" strike="noStrike" baseline="0">
                <a:latin typeface="Meiryo" panose="020B0604030504040204" pitchFamily="34" charset="-128"/>
                <a:ea typeface="Meiryo" panose="020B0604030504040204" pitchFamily="34" charset="-128"/>
              </a:rPr>
              <a:t>スーパーの陳列を参考に</a:t>
            </a:r>
            <a:endParaRPr lang="ja-JP" altLang="ja-JP" sz="1200" b="1">
              <a:latin typeface="Meiryo" panose="020B0604030504040204" pitchFamily="34" charset="-128"/>
              <a:ea typeface="Meiryo" panose="020B0604030504040204" pitchFamily="34" charset="-128"/>
            </a:endParaRPr>
          </a:p>
        </p:txBody>
      </p:sp>
      <p:sp>
        <p:nvSpPr>
          <p:cNvPr id="12" name="Rectangle: Rounded Corners 37">
            <a:extLst>
              <a:ext uri="{FF2B5EF4-FFF2-40B4-BE49-F238E27FC236}">
                <a16:creationId xmlns:a16="http://schemas.microsoft.com/office/drawing/2014/main" id="{30FD4193-379D-2C55-CFCB-408B6CC95F4B}"/>
              </a:ext>
            </a:extLst>
          </p:cNvPr>
          <p:cNvSpPr/>
          <p:nvPr/>
        </p:nvSpPr>
        <p:spPr bwMode="auto">
          <a:xfrm>
            <a:off x="958845" y="938099"/>
            <a:ext cx="2340000" cy="388144"/>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13" name="グループ化 12">
            <a:extLst>
              <a:ext uri="{FF2B5EF4-FFF2-40B4-BE49-F238E27FC236}">
                <a16:creationId xmlns:a16="http://schemas.microsoft.com/office/drawing/2014/main" id="{718806EC-DF4A-437F-6281-428DB3B065E9}"/>
              </a:ext>
            </a:extLst>
          </p:cNvPr>
          <p:cNvGrpSpPr/>
          <p:nvPr/>
        </p:nvGrpSpPr>
        <p:grpSpPr>
          <a:xfrm>
            <a:off x="1034576" y="783868"/>
            <a:ext cx="1003533" cy="459164"/>
            <a:chOff x="1034576" y="2238018"/>
            <a:chExt cx="1003533" cy="459164"/>
          </a:xfrm>
        </p:grpSpPr>
        <p:sp>
          <p:nvSpPr>
            <p:cNvPr id="14" name="テキスト ボックス 2">
              <a:extLst>
                <a:ext uri="{FF2B5EF4-FFF2-40B4-BE49-F238E27FC236}">
                  <a16:creationId xmlns:a16="http://schemas.microsoft.com/office/drawing/2014/main" id="{C9256030-8B4A-E281-ABB8-B510AC4B7214}"/>
                </a:ext>
              </a:extLst>
            </p:cNvPr>
            <p:cNvSpPr txBox="1"/>
            <p:nvPr/>
          </p:nvSpPr>
          <p:spPr>
            <a:xfrm>
              <a:off x="1052598" y="2238018"/>
              <a:ext cx="985511" cy="307777"/>
            </a:xfrm>
            <a:prstGeom prst="rect">
              <a:avLst/>
            </a:prstGeom>
            <a:solidFill>
              <a:schemeClr val="bg1"/>
            </a:solidFill>
            <a:ln>
              <a:no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1</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5" name="Picture 2" descr="Small Tick Box - ClipArt Best">
              <a:extLst>
                <a:ext uri="{FF2B5EF4-FFF2-40B4-BE49-F238E27FC236}">
                  <a16:creationId xmlns:a16="http://schemas.microsoft.com/office/drawing/2014/main" id="{7A1F74F3-9CCE-18C6-D512-DB85048CC5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576" y="2548948"/>
              <a:ext cx="150917" cy="14823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Rounded Corners 37">
            <a:extLst>
              <a:ext uri="{FF2B5EF4-FFF2-40B4-BE49-F238E27FC236}">
                <a16:creationId xmlns:a16="http://schemas.microsoft.com/office/drawing/2014/main" id="{8187E3E1-7554-848D-5EB3-D6BD1ED94238}"/>
              </a:ext>
            </a:extLst>
          </p:cNvPr>
          <p:cNvSpPr/>
          <p:nvPr/>
        </p:nvSpPr>
        <p:spPr bwMode="auto">
          <a:xfrm>
            <a:off x="940572" y="1841975"/>
            <a:ext cx="2340000" cy="388144"/>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17" name="グループ化 16">
            <a:extLst>
              <a:ext uri="{FF2B5EF4-FFF2-40B4-BE49-F238E27FC236}">
                <a16:creationId xmlns:a16="http://schemas.microsoft.com/office/drawing/2014/main" id="{B3AEC67D-456A-3906-9396-A34C282C4F64}"/>
              </a:ext>
            </a:extLst>
          </p:cNvPr>
          <p:cNvGrpSpPr/>
          <p:nvPr/>
        </p:nvGrpSpPr>
        <p:grpSpPr>
          <a:xfrm>
            <a:off x="1008925" y="1687744"/>
            <a:ext cx="985511" cy="459164"/>
            <a:chOff x="1027198" y="2238018"/>
            <a:chExt cx="985511" cy="459164"/>
          </a:xfrm>
        </p:grpSpPr>
        <p:sp>
          <p:nvSpPr>
            <p:cNvPr id="18" name="テキスト ボックス 2">
              <a:extLst>
                <a:ext uri="{FF2B5EF4-FFF2-40B4-BE49-F238E27FC236}">
                  <a16:creationId xmlns:a16="http://schemas.microsoft.com/office/drawing/2014/main" id="{332404A9-0D29-C192-498B-742BBD67CEA6}"/>
                </a:ext>
              </a:extLst>
            </p:cNvPr>
            <p:cNvSpPr txBox="1"/>
            <p:nvPr/>
          </p:nvSpPr>
          <p:spPr>
            <a:xfrm>
              <a:off x="1027198" y="2238018"/>
              <a:ext cx="985511" cy="307777"/>
            </a:xfrm>
            <a:prstGeom prst="rect">
              <a:avLst/>
            </a:prstGeom>
            <a:solidFill>
              <a:schemeClr val="bg1"/>
            </a:solidFill>
            <a:ln>
              <a:no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a:t>
              </a:r>
              <a:r>
                <a:rPr lang="ja-JP" altLang="en-US"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２</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9" name="Picture 2" descr="Small Tick Box - ClipArt Best">
              <a:extLst>
                <a:ext uri="{FF2B5EF4-FFF2-40B4-BE49-F238E27FC236}">
                  <a16:creationId xmlns:a16="http://schemas.microsoft.com/office/drawing/2014/main" id="{84260539-373A-BDB9-ECE1-390CFD687F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576" y="2548948"/>
              <a:ext cx="150917" cy="1482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グループ化 20">
            <a:extLst>
              <a:ext uri="{FF2B5EF4-FFF2-40B4-BE49-F238E27FC236}">
                <a16:creationId xmlns:a16="http://schemas.microsoft.com/office/drawing/2014/main" id="{A53D54C0-A50B-C032-ECEE-C9D45BE60440}"/>
              </a:ext>
            </a:extLst>
          </p:cNvPr>
          <p:cNvGrpSpPr/>
          <p:nvPr/>
        </p:nvGrpSpPr>
        <p:grpSpPr>
          <a:xfrm>
            <a:off x="1007582" y="2609255"/>
            <a:ext cx="985511" cy="459164"/>
            <a:chOff x="1027198" y="2309138"/>
            <a:chExt cx="985511" cy="459164"/>
          </a:xfrm>
        </p:grpSpPr>
        <p:pic>
          <p:nvPicPr>
            <p:cNvPr id="23" name="Picture 2" descr="Small Tick Box - ClipArt Best">
              <a:extLst>
                <a:ext uri="{FF2B5EF4-FFF2-40B4-BE49-F238E27FC236}">
                  <a16:creationId xmlns:a16="http://schemas.microsoft.com/office/drawing/2014/main" id="{0202F9C7-438B-121E-2492-426E028AFD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576" y="2620068"/>
              <a:ext cx="150917" cy="148234"/>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
              <a:extLst>
                <a:ext uri="{FF2B5EF4-FFF2-40B4-BE49-F238E27FC236}">
                  <a16:creationId xmlns:a16="http://schemas.microsoft.com/office/drawing/2014/main" id="{FC1883C4-8924-2DA5-0838-1B5D725B4F89}"/>
                </a:ext>
              </a:extLst>
            </p:cNvPr>
            <p:cNvSpPr txBox="1"/>
            <p:nvPr/>
          </p:nvSpPr>
          <p:spPr>
            <a:xfrm>
              <a:off x="1027198" y="2309138"/>
              <a:ext cx="985511" cy="307777"/>
            </a:xfrm>
            <a:prstGeom prst="rect">
              <a:avLst/>
            </a:prstGeom>
            <a:solidFill>
              <a:schemeClr val="bg1"/>
            </a:solidFill>
            <a:ln>
              <a:solidFill>
                <a:schemeClr val="bg1"/>
              </a:solid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a:t>
              </a:r>
              <a:r>
                <a:rPr lang="ja-JP" altLang="en-US"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３</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24" name="Rectangle: Rounded Corners 37">
            <a:extLst>
              <a:ext uri="{FF2B5EF4-FFF2-40B4-BE49-F238E27FC236}">
                <a16:creationId xmlns:a16="http://schemas.microsoft.com/office/drawing/2014/main" id="{0BC55ADB-CCD7-3495-3FB8-54D836B4304A}"/>
              </a:ext>
            </a:extLst>
          </p:cNvPr>
          <p:cNvSpPr/>
          <p:nvPr/>
        </p:nvSpPr>
        <p:spPr bwMode="auto">
          <a:xfrm>
            <a:off x="966285" y="3801326"/>
            <a:ext cx="2340000" cy="388144"/>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25" name="グループ化 24">
            <a:extLst>
              <a:ext uri="{FF2B5EF4-FFF2-40B4-BE49-F238E27FC236}">
                <a16:creationId xmlns:a16="http://schemas.microsoft.com/office/drawing/2014/main" id="{8F2BB28D-529B-EF57-AFF1-CC3CB113DD60}"/>
              </a:ext>
            </a:extLst>
          </p:cNvPr>
          <p:cNvGrpSpPr/>
          <p:nvPr/>
        </p:nvGrpSpPr>
        <p:grpSpPr>
          <a:xfrm>
            <a:off x="1014318" y="3647095"/>
            <a:ext cx="985511" cy="459164"/>
            <a:chOff x="1083078" y="2238018"/>
            <a:chExt cx="985511" cy="459164"/>
          </a:xfrm>
        </p:grpSpPr>
        <p:sp>
          <p:nvSpPr>
            <p:cNvPr id="26" name="テキスト ボックス 2">
              <a:extLst>
                <a:ext uri="{FF2B5EF4-FFF2-40B4-BE49-F238E27FC236}">
                  <a16:creationId xmlns:a16="http://schemas.microsoft.com/office/drawing/2014/main" id="{1EFC45EA-AA87-5CA1-A9C6-D55E21854E03}"/>
                </a:ext>
              </a:extLst>
            </p:cNvPr>
            <p:cNvSpPr txBox="1"/>
            <p:nvPr/>
          </p:nvSpPr>
          <p:spPr>
            <a:xfrm>
              <a:off x="1083078" y="2238018"/>
              <a:ext cx="985511" cy="307777"/>
            </a:xfrm>
            <a:prstGeom prst="rect">
              <a:avLst/>
            </a:prstGeom>
            <a:solidFill>
              <a:schemeClr val="bg1"/>
            </a:solidFill>
            <a:ln>
              <a:no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a:t>
              </a:r>
              <a:r>
                <a:rPr lang="ja-JP" altLang="en-US"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４</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Picture 2" descr="Small Tick Box - ClipArt Best">
              <a:extLst>
                <a:ext uri="{FF2B5EF4-FFF2-40B4-BE49-F238E27FC236}">
                  <a16:creationId xmlns:a16="http://schemas.microsoft.com/office/drawing/2014/main" id="{968067D3-FE5D-D105-FA58-53E6F183F5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456" y="2548948"/>
              <a:ext cx="150917" cy="148234"/>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Rounded Corners 37">
            <a:extLst>
              <a:ext uri="{FF2B5EF4-FFF2-40B4-BE49-F238E27FC236}">
                <a16:creationId xmlns:a16="http://schemas.microsoft.com/office/drawing/2014/main" id="{5C7325B3-C86E-A934-077F-9922C64BE252}"/>
              </a:ext>
            </a:extLst>
          </p:cNvPr>
          <p:cNvSpPr/>
          <p:nvPr/>
        </p:nvSpPr>
        <p:spPr bwMode="auto">
          <a:xfrm>
            <a:off x="944309" y="4723746"/>
            <a:ext cx="2336263" cy="559441"/>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29" name="グループ化 28">
            <a:extLst>
              <a:ext uri="{FF2B5EF4-FFF2-40B4-BE49-F238E27FC236}">
                <a16:creationId xmlns:a16="http://schemas.microsoft.com/office/drawing/2014/main" id="{FD93F38B-B470-5021-1548-1A4259D1E8AE}"/>
              </a:ext>
            </a:extLst>
          </p:cNvPr>
          <p:cNvGrpSpPr/>
          <p:nvPr/>
        </p:nvGrpSpPr>
        <p:grpSpPr>
          <a:xfrm>
            <a:off x="1027902" y="4569516"/>
            <a:ext cx="985511" cy="459164"/>
            <a:chOff x="1144038" y="2238018"/>
            <a:chExt cx="985511" cy="459164"/>
          </a:xfrm>
        </p:grpSpPr>
        <p:sp>
          <p:nvSpPr>
            <p:cNvPr id="30" name="テキスト ボックス 2">
              <a:extLst>
                <a:ext uri="{FF2B5EF4-FFF2-40B4-BE49-F238E27FC236}">
                  <a16:creationId xmlns:a16="http://schemas.microsoft.com/office/drawing/2014/main" id="{0021FB84-60C5-36D1-C6A6-5205A8F1B09A}"/>
                </a:ext>
              </a:extLst>
            </p:cNvPr>
            <p:cNvSpPr txBox="1"/>
            <p:nvPr/>
          </p:nvSpPr>
          <p:spPr>
            <a:xfrm>
              <a:off x="1144038" y="2238018"/>
              <a:ext cx="985511" cy="307777"/>
            </a:xfrm>
            <a:prstGeom prst="rect">
              <a:avLst/>
            </a:prstGeom>
            <a:solidFill>
              <a:schemeClr val="bg1"/>
            </a:solidFill>
            <a:ln>
              <a:no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a:t>
              </a:r>
              <a:r>
                <a:rPr lang="ja-JP" altLang="en-US"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５</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1" name="Picture 2" descr="Small Tick Box - ClipArt Best">
              <a:extLst>
                <a:ext uri="{FF2B5EF4-FFF2-40B4-BE49-F238E27FC236}">
                  <a16:creationId xmlns:a16="http://schemas.microsoft.com/office/drawing/2014/main" id="{6598AE5A-7BC1-79F5-BF91-100E8B7B1C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416" y="2548948"/>
              <a:ext cx="150917" cy="148234"/>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ctangle: Rounded Corners 37">
            <a:extLst>
              <a:ext uri="{FF2B5EF4-FFF2-40B4-BE49-F238E27FC236}">
                <a16:creationId xmlns:a16="http://schemas.microsoft.com/office/drawing/2014/main" id="{99F4C482-719F-D742-B20D-8C2E84934493}"/>
              </a:ext>
            </a:extLst>
          </p:cNvPr>
          <p:cNvSpPr/>
          <p:nvPr/>
        </p:nvSpPr>
        <p:spPr bwMode="auto">
          <a:xfrm>
            <a:off x="939229" y="5804715"/>
            <a:ext cx="2336263" cy="559441"/>
          </a:xfrm>
          <a:prstGeom prst="roundRect">
            <a:avLst/>
          </a:prstGeom>
          <a:noFill/>
          <a:ln w="9525" cap="flat" cmpd="sng" algn="ctr">
            <a:solidFill>
              <a:srgbClr val="01AF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33" name="グループ化 32">
            <a:extLst>
              <a:ext uri="{FF2B5EF4-FFF2-40B4-BE49-F238E27FC236}">
                <a16:creationId xmlns:a16="http://schemas.microsoft.com/office/drawing/2014/main" id="{DA9A8E49-C4DE-2A91-3BB2-2C7D7B19069E}"/>
              </a:ext>
            </a:extLst>
          </p:cNvPr>
          <p:cNvGrpSpPr/>
          <p:nvPr/>
        </p:nvGrpSpPr>
        <p:grpSpPr>
          <a:xfrm>
            <a:off x="1022822" y="5650485"/>
            <a:ext cx="985511" cy="459164"/>
            <a:chOff x="1144038" y="2238018"/>
            <a:chExt cx="985511" cy="459164"/>
          </a:xfrm>
        </p:grpSpPr>
        <p:sp>
          <p:nvSpPr>
            <p:cNvPr id="34" name="テキスト ボックス 2">
              <a:extLst>
                <a:ext uri="{FF2B5EF4-FFF2-40B4-BE49-F238E27FC236}">
                  <a16:creationId xmlns:a16="http://schemas.microsoft.com/office/drawing/2014/main" id="{2AD96197-1B83-B071-ED5B-19FD3CAA5A4D}"/>
                </a:ext>
              </a:extLst>
            </p:cNvPr>
            <p:cNvSpPr txBox="1"/>
            <p:nvPr/>
          </p:nvSpPr>
          <p:spPr>
            <a:xfrm>
              <a:off x="1144038" y="2238018"/>
              <a:ext cx="985511" cy="307777"/>
            </a:xfrm>
            <a:prstGeom prst="rect">
              <a:avLst/>
            </a:prstGeom>
            <a:solidFill>
              <a:schemeClr val="bg1"/>
            </a:solidFill>
            <a:ln>
              <a:noFill/>
            </a:ln>
          </p:spPr>
          <p:txBody>
            <a:bodyPr wrap="square" rtlCol="0" anchor="ctr">
              <a:spAutoFit/>
            </a:bodyPr>
            <a:lstStyle/>
            <a:p>
              <a:r>
                <a:rPr lang="en-US"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rPr>
                <a:t>Check 6</a:t>
              </a:r>
              <a:endParaRPr lang="ja-JP" altLang="ja-JP" sz="1400" b="1" kern="100">
                <a:solidFill>
                  <a:srgbClr val="01AF4E"/>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5" name="Picture 2" descr="Small Tick Box - ClipArt Best">
              <a:extLst>
                <a:ext uri="{FF2B5EF4-FFF2-40B4-BE49-F238E27FC236}">
                  <a16:creationId xmlns:a16="http://schemas.microsoft.com/office/drawing/2014/main" id="{FF5239B4-B760-8155-63AB-A980F94657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416" y="2548948"/>
              <a:ext cx="150917" cy="148234"/>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テキスト ボックス 35">
            <a:extLst>
              <a:ext uri="{FF2B5EF4-FFF2-40B4-BE49-F238E27FC236}">
                <a16:creationId xmlns:a16="http://schemas.microsoft.com/office/drawing/2014/main" id="{F902EB5D-6AFE-1D36-E459-99645485AE57}"/>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Tree>
    <p:extLst>
      <p:ext uri="{BB962C8B-B14F-4D97-AF65-F5344CB8AC3E}">
        <p14:creationId xmlns:p14="http://schemas.microsoft.com/office/powerpoint/2010/main" val="1337799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4CBD-85C1-A2BC-57FF-0EF69D2C9C4A}"/>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B4618284-986D-8B0F-A4AA-5CEBC6BF6A5F}"/>
              </a:ext>
            </a:extLst>
          </p:cNvPr>
          <p:cNvPicPr>
            <a:picLocks noChangeAspect="1"/>
          </p:cNvPicPr>
          <p:nvPr/>
        </p:nvPicPr>
        <p:blipFill>
          <a:blip r:embed="rId2"/>
          <a:stretch>
            <a:fillRect/>
          </a:stretch>
        </p:blipFill>
        <p:spPr>
          <a:xfrm>
            <a:off x="5736266" y="3213165"/>
            <a:ext cx="4305300" cy="4046220"/>
          </a:xfrm>
          <a:prstGeom prst="rect">
            <a:avLst/>
          </a:prstGeom>
        </p:spPr>
      </p:pic>
      <p:sp>
        <p:nvSpPr>
          <p:cNvPr id="36" name="Oval 5">
            <a:extLst>
              <a:ext uri="{FF2B5EF4-FFF2-40B4-BE49-F238E27FC236}">
                <a16:creationId xmlns:a16="http://schemas.microsoft.com/office/drawing/2014/main" id="{F853C71E-3200-30CB-ABBB-9EDDA225ED04}"/>
              </a:ext>
            </a:extLst>
          </p:cNvPr>
          <p:cNvSpPr/>
          <p:nvPr/>
        </p:nvSpPr>
        <p:spPr bwMode="auto">
          <a:xfrm>
            <a:off x="566325" y="4869523"/>
            <a:ext cx="1825052" cy="1887581"/>
          </a:xfrm>
          <a:prstGeom prst="ellipse">
            <a:avLst/>
          </a:prstGeom>
          <a:solidFill>
            <a:srgbClr val="FFFF00"/>
          </a:solidFill>
          <a:ln w="22225" cap="flat" cmpd="sng" algn="ctr">
            <a:solidFill>
              <a:srgbClr val="95C2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7" name="Oval 6">
            <a:extLst>
              <a:ext uri="{FF2B5EF4-FFF2-40B4-BE49-F238E27FC236}">
                <a16:creationId xmlns:a16="http://schemas.microsoft.com/office/drawing/2014/main" id="{23B410B4-145C-0C90-4D07-F5E8A43A4E08}"/>
              </a:ext>
            </a:extLst>
          </p:cNvPr>
          <p:cNvSpPr/>
          <p:nvPr/>
        </p:nvSpPr>
        <p:spPr bwMode="auto">
          <a:xfrm>
            <a:off x="3117009" y="4869523"/>
            <a:ext cx="1828244" cy="1887581"/>
          </a:xfrm>
          <a:prstGeom prst="ellipse">
            <a:avLst/>
          </a:prstGeom>
          <a:solidFill>
            <a:srgbClr val="FF99FF">
              <a:alpha val="63000"/>
            </a:srgbClr>
          </a:solidFill>
          <a:ln w="22225" cap="flat" cmpd="sng" algn="ctr">
            <a:solidFill>
              <a:srgbClr val="95C2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8" name="Oval 4">
            <a:extLst>
              <a:ext uri="{FF2B5EF4-FFF2-40B4-BE49-F238E27FC236}">
                <a16:creationId xmlns:a16="http://schemas.microsoft.com/office/drawing/2014/main" id="{3808D8C2-2B36-5A75-4391-1BD986BCA044}"/>
              </a:ext>
            </a:extLst>
          </p:cNvPr>
          <p:cNvSpPr/>
          <p:nvPr/>
        </p:nvSpPr>
        <p:spPr bwMode="auto">
          <a:xfrm>
            <a:off x="1856079" y="2840509"/>
            <a:ext cx="1839621" cy="1887581"/>
          </a:xfrm>
          <a:prstGeom prst="ellipse">
            <a:avLst/>
          </a:prstGeom>
          <a:solidFill>
            <a:srgbClr val="DAE9C7"/>
          </a:solidFill>
          <a:ln w="22225" cap="flat" cmpd="sng" algn="ctr">
            <a:solidFill>
              <a:srgbClr val="95C2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9" name="テキスト ボックス 38">
            <a:extLst>
              <a:ext uri="{FF2B5EF4-FFF2-40B4-BE49-F238E27FC236}">
                <a16:creationId xmlns:a16="http://schemas.microsoft.com/office/drawing/2014/main" id="{62303998-A785-A52C-1324-5D2B3092EA05}"/>
              </a:ext>
            </a:extLst>
          </p:cNvPr>
          <p:cNvSpPr txBox="1"/>
          <p:nvPr/>
        </p:nvSpPr>
        <p:spPr>
          <a:xfrm>
            <a:off x="851513" y="535713"/>
            <a:ext cx="8493454" cy="677108"/>
          </a:xfrm>
          <a:prstGeom prst="rect">
            <a:avLst/>
          </a:prstGeom>
          <a:noFill/>
        </p:spPr>
        <p:txBody>
          <a:bodyPr wrap="square" rtlCol="0">
            <a:spAutoFit/>
          </a:bodyPr>
          <a:lstStyle/>
          <a:p>
            <a:pPr algn="just"/>
            <a:r>
              <a:rPr lang="ja-JP" altLang="ja-JP" sz="3800" b="1" kern="100">
                <a:solidFill>
                  <a:srgbClr val="559755"/>
                </a:solidFill>
                <a:latin typeface="Meiryo UI" panose="020B0604030504040204" pitchFamily="50" charset="-128"/>
                <a:ea typeface="Meiryo UI" panose="020B0604030504040204" pitchFamily="50" charset="-128"/>
                <a:cs typeface="Times New Roman" panose="02020603050405020304" pitchFamily="18" charset="0"/>
              </a:rPr>
              <a:t>備蓄食品</a:t>
            </a:r>
            <a:r>
              <a:rPr lang="ja-JP" altLang="en-US" sz="3800" b="1" kern="100">
                <a:solidFill>
                  <a:srgbClr val="559755"/>
                </a:solidFill>
                <a:latin typeface="Meiryo UI" panose="020B0604030504040204" pitchFamily="50" charset="-128"/>
                <a:ea typeface="Meiryo UI" panose="020B0604030504040204" pitchFamily="50" charset="-128"/>
                <a:cs typeface="Times New Roman" panose="02020603050405020304" pitchFamily="18" charset="0"/>
              </a:rPr>
              <a:t>のロスを出さない工夫を</a:t>
            </a:r>
            <a:endParaRPr lang="ja-JP" altLang="ja-JP" sz="3800" b="1" kern="100">
              <a:solidFill>
                <a:srgbClr val="559755"/>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BDE98EEF-D8B7-5E05-3D93-665C16E50010}"/>
              </a:ext>
            </a:extLst>
          </p:cNvPr>
          <p:cNvSpPr txBox="1"/>
          <p:nvPr/>
        </p:nvSpPr>
        <p:spPr>
          <a:xfrm>
            <a:off x="838521" y="2405786"/>
            <a:ext cx="4019049" cy="369332"/>
          </a:xfrm>
          <a:prstGeom prst="rect">
            <a:avLst/>
          </a:prstGeom>
          <a:noFill/>
        </p:spPr>
        <p:txBody>
          <a:bodyPr wrap="none" rtlCol="0">
            <a:spAutoFit/>
          </a:bodyPr>
          <a:lstStyle/>
          <a:p>
            <a:r>
              <a:rPr lang="ja-JP" altLang="ja-JP" sz="1800" b="1" kern="100">
                <a:solidFill>
                  <a:srgbClr val="559755"/>
                </a:solidFill>
                <a:effectLst/>
                <a:latin typeface="游ゴシック" panose="020B0400000000000000" pitchFamily="50" charset="-128"/>
                <a:ea typeface="游ゴシック" panose="020B0400000000000000" pitchFamily="50" charset="-128"/>
                <a:cs typeface="Times New Roman" panose="02020603050405020304" pitchFamily="18" charset="0"/>
              </a:rPr>
              <a:t>ローリング</a:t>
            </a:r>
            <a:r>
              <a:rPr lang="en-US" altLang="ja-JP" sz="1800" b="1" kern="100">
                <a:solidFill>
                  <a:srgbClr val="559755"/>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b="1" kern="100">
                <a:solidFill>
                  <a:srgbClr val="559755"/>
                </a:solidFill>
                <a:effectLst/>
                <a:latin typeface="游ゴシック" panose="020B0400000000000000" pitchFamily="50" charset="-128"/>
                <a:ea typeface="游ゴシック" panose="020B0400000000000000" pitchFamily="50" charset="-128"/>
                <a:cs typeface="Times New Roman" panose="02020603050405020304" pitchFamily="18" charset="0"/>
              </a:rPr>
              <a:t>回して</a:t>
            </a:r>
            <a:r>
              <a:rPr lang="en-US" altLang="ja-JP" sz="1800" b="1" kern="100">
                <a:solidFill>
                  <a:srgbClr val="559755"/>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b="1" kern="100">
                <a:solidFill>
                  <a:srgbClr val="559755"/>
                </a:solidFill>
                <a:effectLst/>
                <a:latin typeface="游ゴシック" panose="020B0400000000000000" pitchFamily="50" charset="-128"/>
                <a:ea typeface="游ゴシック" panose="020B0400000000000000" pitchFamily="50" charset="-128"/>
                <a:cs typeface="Times New Roman" panose="02020603050405020304" pitchFamily="18" charset="0"/>
              </a:rPr>
              <a:t>ストック</a:t>
            </a:r>
            <a:r>
              <a:rPr lang="en-US" altLang="ja-JP" sz="1800" b="1" kern="100">
                <a:solidFill>
                  <a:srgbClr val="559755"/>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b="1" kern="100">
                <a:solidFill>
                  <a:srgbClr val="559755"/>
                </a:solidFill>
                <a:effectLst/>
                <a:latin typeface="游ゴシック" panose="020B0400000000000000" pitchFamily="50" charset="-128"/>
                <a:ea typeface="游ゴシック" panose="020B0400000000000000" pitchFamily="50" charset="-128"/>
                <a:cs typeface="Times New Roman" panose="02020603050405020304" pitchFamily="18" charset="0"/>
              </a:rPr>
              <a:t>保管</a:t>
            </a:r>
            <a:r>
              <a:rPr lang="en-US" altLang="ja-JP" sz="1800" b="1" kern="100">
                <a:solidFill>
                  <a:srgbClr val="559755"/>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b="1" kern="100">
                <a:solidFill>
                  <a:srgbClr val="559755"/>
                </a:solidFill>
                <a:effectLst/>
                <a:latin typeface="游ゴシック" panose="020B0400000000000000" pitchFamily="50" charset="-128"/>
                <a:ea typeface="游ゴシック" panose="020B0400000000000000" pitchFamily="50" charset="-128"/>
                <a:cs typeface="Times New Roman" panose="02020603050405020304" pitchFamily="18" charset="0"/>
              </a:rPr>
              <a:t>法</a:t>
            </a:r>
          </a:p>
        </p:txBody>
      </p:sp>
      <p:sp>
        <p:nvSpPr>
          <p:cNvPr id="41" name="テキスト ボックス 5">
            <a:extLst>
              <a:ext uri="{FF2B5EF4-FFF2-40B4-BE49-F238E27FC236}">
                <a16:creationId xmlns:a16="http://schemas.microsoft.com/office/drawing/2014/main" id="{3EA661E8-B5AD-8270-BCBD-F19EF180B423}"/>
              </a:ext>
            </a:extLst>
          </p:cNvPr>
          <p:cNvSpPr txBox="1"/>
          <p:nvPr/>
        </p:nvSpPr>
        <p:spPr>
          <a:xfrm>
            <a:off x="2031751" y="3213165"/>
            <a:ext cx="1498429" cy="646331"/>
          </a:xfrm>
          <a:prstGeom prst="rect">
            <a:avLst/>
          </a:prstGeom>
          <a:noFill/>
        </p:spPr>
        <p:txBody>
          <a:bodyPr wrap="square" rtlCol="0">
            <a:spAutoFit/>
          </a:bodyPr>
          <a:lstStyle/>
          <a:p>
            <a:pPr algn="ctr"/>
            <a:r>
              <a:rPr lang="ja-JP" altLang="en-US" sz="1800" b="1">
                <a:effectLst/>
                <a:latin typeface="Meiryo" panose="020B0604030504040204" pitchFamily="34" charset="-128"/>
                <a:ea typeface="Meiryo" panose="020B0604030504040204" pitchFamily="34" charset="-128"/>
                <a:cs typeface="Times New Roman" panose="02020603050405020304" pitchFamily="18" charset="0"/>
              </a:rPr>
              <a:t>少し多めの</a:t>
            </a:r>
          </a:p>
          <a:p>
            <a:pPr algn="ctr"/>
            <a:r>
              <a:rPr lang="ja-JP" altLang="en-US" sz="1800" b="1">
                <a:effectLst/>
                <a:latin typeface="Meiryo" panose="020B0604030504040204" pitchFamily="34" charset="-128"/>
                <a:ea typeface="Meiryo" panose="020B0604030504040204" pitchFamily="34" charset="-128"/>
                <a:cs typeface="Times New Roman" panose="02020603050405020304" pitchFamily="18" charset="0"/>
              </a:rPr>
              <a:t>買い置きで</a:t>
            </a:r>
            <a:endParaRPr kumimoji="1" lang="ja-JP" altLang="en-US" sz="1800" b="1">
              <a:latin typeface="Meiryo" panose="020B0604030504040204" pitchFamily="34" charset="-128"/>
              <a:ea typeface="Meiryo" panose="020B0604030504040204" pitchFamily="34" charset="-128"/>
            </a:endParaRPr>
          </a:p>
        </p:txBody>
      </p:sp>
      <p:sp>
        <p:nvSpPr>
          <p:cNvPr id="42" name="テキスト ボックス 5">
            <a:extLst>
              <a:ext uri="{FF2B5EF4-FFF2-40B4-BE49-F238E27FC236}">
                <a16:creationId xmlns:a16="http://schemas.microsoft.com/office/drawing/2014/main" id="{BA1025D7-5076-0561-E071-4E5D68C71F34}"/>
              </a:ext>
            </a:extLst>
          </p:cNvPr>
          <p:cNvSpPr txBox="1"/>
          <p:nvPr/>
        </p:nvSpPr>
        <p:spPr>
          <a:xfrm>
            <a:off x="1949908" y="3954868"/>
            <a:ext cx="1651962" cy="461665"/>
          </a:xfrm>
          <a:prstGeom prst="rect">
            <a:avLst/>
          </a:prstGeom>
          <a:noFill/>
        </p:spPr>
        <p:txBody>
          <a:bodyPr wrap="square" rtlCol="0">
            <a:spAutoFit/>
          </a:bodyPr>
          <a:lstStyle/>
          <a:p>
            <a:pPr algn="ctr"/>
            <a:r>
              <a:rPr lang="ja-JP" altLang="en-US" sz="2400" b="1">
                <a:effectLst/>
                <a:latin typeface="Meiryo" panose="020B0604030504040204" pitchFamily="34" charset="-128"/>
                <a:ea typeface="Meiryo" panose="020B0604030504040204" pitchFamily="34" charset="-128"/>
                <a:cs typeface="Times New Roman" panose="02020603050405020304" pitchFamily="18" charset="0"/>
              </a:rPr>
              <a:t>備える</a:t>
            </a:r>
            <a:endParaRPr kumimoji="1" lang="ja-JP" altLang="en-US" sz="2400" b="1">
              <a:latin typeface="Meiryo" panose="020B0604030504040204" pitchFamily="34" charset="-128"/>
              <a:ea typeface="Meiryo" panose="020B0604030504040204" pitchFamily="34" charset="-128"/>
            </a:endParaRPr>
          </a:p>
        </p:txBody>
      </p:sp>
      <p:sp>
        <p:nvSpPr>
          <p:cNvPr id="43" name="テキスト ボックス 5">
            <a:extLst>
              <a:ext uri="{FF2B5EF4-FFF2-40B4-BE49-F238E27FC236}">
                <a16:creationId xmlns:a16="http://schemas.microsoft.com/office/drawing/2014/main" id="{C062630A-CF35-3F6B-6614-1A4462C37CA5}"/>
              </a:ext>
            </a:extLst>
          </p:cNvPr>
          <p:cNvSpPr txBox="1"/>
          <p:nvPr/>
        </p:nvSpPr>
        <p:spPr>
          <a:xfrm>
            <a:off x="714492" y="5414633"/>
            <a:ext cx="1498429" cy="369332"/>
          </a:xfrm>
          <a:prstGeom prst="rect">
            <a:avLst/>
          </a:prstGeom>
          <a:noFill/>
        </p:spPr>
        <p:txBody>
          <a:bodyPr wrap="square" rtlCol="0">
            <a:spAutoFit/>
          </a:bodyPr>
          <a:lstStyle/>
          <a:p>
            <a:pPr algn="ctr"/>
            <a:r>
              <a:rPr lang="ja-JP" altLang="en-US" sz="1800" b="1">
                <a:effectLst/>
                <a:latin typeface="Meiryo" panose="020B0604030504040204" pitchFamily="34" charset="-128"/>
                <a:ea typeface="Meiryo" panose="020B0604030504040204" pitchFamily="34" charset="-128"/>
                <a:cs typeface="Times New Roman" panose="02020603050405020304" pitchFamily="18" charset="0"/>
              </a:rPr>
              <a:t>食べたら</a:t>
            </a:r>
            <a:endParaRPr kumimoji="1" lang="ja-JP" altLang="en-US" sz="1800" b="1">
              <a:latin typeface="Meiryo" panose="020B0604030504040204" pitchFamily="34" charset="-128"/>
              <a:ea typeface="Meiryo" panose="020B0604030504040204" pitchFamily="34" charset="-128"/>
            </a:endParaRPr>
          </a:p>
        </p:txBody>
      </p:sp>
      <p:sp>
        <p:nvSpPr>
          <p:cNvPr id="44" name="テキスト ボックス 5">
            <a:extLst>
              <a:ext uri="{FF2B5EF4-FFF2-40B4-BE49-F238E27FC236}">
                <a16:creationId xmlns:a16="http://schemas.microsoft.com/office/drawing/2014/main" id="{6DEB736A-6B0E-CE19-C26F-11FA66D24059}"/>
              </a:ext>
            </a:extLst>
          </p:cNvPr>
          <p:cNvSpPr txBox="1"/>
          <p:nvPr/>
        </p:nvSpPr>
        <p:spPr>
          <a:xfrm>
            <a:off x="566325" y="5855036"/>
            <a:ext cx="1745761" cy="461665"/>
          </a:xfrm>
          <a:prstGeom prst="rect">
            <a:avLst/>
          </a:prstGeom>
          <a:noFill/>
        </p:spPr>
        <p:txBody>
          <a:bodyPr wrap="square" rtlCol="0">
            <a:spAutoFit/>
          </a:bodyPr>
          <a:lstStyle/>
          <a:p>
            <a:pPr algn="ctr"/>
            <a:r>
              <a:rPr lang="ja-JP" altLang="en-US" sz="2400" b="1">
                <a:effectLst/>
                <a:latin typeface="Meiryo" panose="020B0604030504040204" pitchFamily="34" charset="-128"/>
                <a:ea typeface="Meiryo" panose="020B0604030504040204" pitchFamily="34" charset="-128"/>
                <a:cs typeface="Times New Roman" panose="02020603050405020304" pitchFamily="18" charset="0"/>
              </a:rPr>
              <a:t>買い足す</a:t>
            </a:r>
            <a:endParaRPr kumimoji="1" lang="ja-JP" altLang="en-US" sz="2400" b="1">
              <a:latin typeface="Meiryo" panose="020B0604030504040204" pitchFamily="34" charset="-128"/>
              <a:ea typeface="Meiryo" panose="020B0604030504040204" pitchFamily="34" charset="-128"/>
            </a:endParaRPr>
          </a:p>
        </p:txBody>
      </p:sp>
      <p:sp>
        <p:nvSpPr>
          <p:cNvPr id="45" name="テキスト ボックス 5">
            <a:extLst>
              <a:ext uri="{FF2B5EF4-FFF2-40B4-BE49-F238E27FC236}">
                <a16:creationId xmlns:a16="http://schemas.microsoft.com/office/drawing/2014/main" id="{71BED7DB-B469-6A94-D2BC-DCDF399265A6}"/>
              </a:ext>
            </a:extLst>
          </p:cNvPr>
          <p:cNvSpPr txBox="1"/>
          <p:nvPr/>
        </p:nvSpPr>
        <p:spPr>
          <a:xfrm>
            <a:off x="2931758" y="5472227"/>
            <a:ext cx="2264127" cy="369332"/>
          </a:xfrm>
          <a:prstGeom prst="rect">
            <a:avLst/>
          </a:prstGeom>
          <a:noFill/>
        </p:spPr>
        <p:txBody>
          <a:bodyPr wrap="square" rtlCol="0">
            <a:spAutoFit/>
          </a:bodyPr>
          <a:lstStyle/>
          <a:p>
            <a:pPr algn="ctr"/>
            <a:r>
              <a:rPr lang="ja-JP" altLang="en-US" sz="1800" b="1">
                <a:effectLst/>
                <a:latin typeface="Meiryo" panose="020B0604030504040204" pitchFamily="34" charset="-128"/>
                <a:ea typeface="Meiryo" panose="020B0604030504040204" pitchFamily="34" charset="-128"/>
                <a:cs typeface="Times New Roman" panose="02020603050405020304" pitchFamily="18" charset="0"/>
              </a:rPr>
              <a:t>ふだんの食事で</a:t>
            </a:r>
            <a:endParaRPr kumimoji="1" lang="ja-JP" altLang="en-US" sz="1800" b="1">
              <a:latin typeface="Meiryo" panose="020B0604030504040204" pitchFamily="34" charset="-128"/>
              <a:ea typeface="Meiryo" panose="020B0604030504040204" pitchFamily="34" charset="-128"/>
            </a:endParaRPr>
          </a:p>
        </p:txBody>
      </p:sp>
      <p:sp>
        <p:nvSpPr>
          <p:cNvPr id="46" name="テキスト ボックス 5">
            <a:extLst>
              <a:ext uri="{FF2B5EF4-FFF2-40B4-BE49-F238E27FC236}">
                <a16:creationId xmlns:a16="http://schemas.microsoft.com/office/drawing/2014/main" id="{93468ED5-C7A8-F1C1-191F-D8B47A4065A4}"/>
              </a:ext>
            </a:extLst>
          </p:cNvPr>
          <p:cNvSpPr txBox="1"/>
          <p:nvPr/>
        </p:nvSpPr>
        <p:spPr>
          <a:xfrm>
            <a:off x="3384175" y="5981929"/>
            <a:ext cx="1359292" cy="462334"/>
          </a:xfrm>
          <a:prstGeom prst="rect">
            <a:avLst/>
          </a:prstGeom>
          <a:noFill/>
        </p:spPr>
        <p:txBody>
          <a:bodyPr wrap="square" rtlCol="0">
            <a:spAutoFit/>
          </a:bodyPr>
          <a:lstStyle/>
          <a:p>
            <a:pPr algn="ctr"/>
            <a:r>
              <a:rPr lang="ja-JP" altLang="en-US" sz="2400" b="1">
                <a:effectLst/>
                <a:latin typeface="Meiryo" panose="020B0604030504040204" pitchFamily="34" charset="-128"/>
                <a:ea typeface="Meiryo" panose="020B0604030504040204" pitchFamily="34" charset="-128"/>
                <a:cs typeface="Times New Roman" panose="02020603050405020304" pitchFamily="18" charset="0"/>
              </a:rPr>
              <a:t>食べる</a:t>
            </a:r>
            <a:endParaRPr kumimoji="1" lang="ja-JP" altLang="en-US" sz="2400" b="1">
              <a:latin typeface="Meiryo" panose="020B0604030504040204" pitchFamily="34" charset="-128"/>
              <a:ea typeface="Meiryo" panose="020B0604030504040204" pitchFamily="34" charset="-128"/>
            </a:endParaRPr>
          </a:p>
        </p:txBody>
      </p:sp>
      <p:sp>
        <p:nvSpPr>
          <p:cNvPr id="49" name="テキスト ボックス 21">
            <a:extLst>
              <a:ext uri="{FF2B5EF4-FFF2-40B4-BE49-F238E27FC236}">
                <a16:creationId xmlns:a16="http://schemas.microsoft.com/office/drawing/2014/main" id="{1606D889-0C05-751E-6CCD-F10DDBB318BD}"/>
              </a:ext>
            </a:extLst>
          </p:cNvPr>
          <p:cNvSpPr txBox="1"/>
          <p:nvPr/>
        </p:nvSpPr>
        <p:spPr>
          <a:xfrm>
            <a:off x="5552559" y="2355509"/>
            <a:ext cx="4511370" cy="369332"/>
          </a:xfrm>
          <a:prstGeom prst="rect">
            <a:avLst/>
          </a:prstGeom>
          <a:noFill/>
        </p:spPr>
        <p:txBody>
          <a:bodyPr wrap="square">
            <a:spAutoFit/>
          </a:bodyPr>
          <a:lstStyle/>
          <a:p>
            <a:r>
              <a:rPr lang="ja-JP" altLang="en-US" sz="1800" b="1" kern="100">
                <a:solidFill>
                  <a:srgbClr val="559755"/>
                </a:solidFill>
                <a:effectLst/>
                <a:latin typeface="游ゴシック" panose="020B0400000000000000" pitchFamily="50" charset="-128"/>
                <a:ea typeface="游ゴシック" panose="020B0400000000000000" pitchFamily="50" charset="-128"/>
                <a:cs typeface="Times New Roman" panose="02020603050405020304" pitchFamily="18" charset="0"/>
              </a:rPr>
              <a:t>家庭での備蓄食品を活用したレシピ例</a:t>
            </a:r>
            <a:endParaRPr lang="ja-JP" altLang="ja-JP" sz="1800" b="1" kern="100">
              <a:solidFill>
                <a:srgbClr val="55975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C06D4751-B09D-08B0-FB8D-FDA86E2F3784}"/>
              </a:ext>
            </a:extLst>
          </p:cNvPr>
          <p:cNvSpPr txBox="1"/>
          <p:nvPr/>
        </p:nvSpPr>
        <p:spPr>
          <a:xfrm>
            <a:off x="954088" y="1196767"/>
            <a:ext cx="9099576" cy="923330"/>
          </a:xfrm>
          <a:prstGeom prst="rect">
            <a:avLst/>
          </a:prstGeom>
          <a:noFill/>
        </p:spPr>
        <p:txBody>
          <a:bodyPr wrap="square" rtlCol="0">
            <a:spAutoFit/>
          </a:bodyPr>
          <a:lstStyle/>
          <a:p>
            <a:r>
              <a:rPr kumimoji="1" lang="ja-JP" altLang="en-US" sz="1800" b="1">
                <a:latin typeface="メイリオ" panose="020B0604030504040204" pitchFamily="50" charset="-128"/>
                <a:ea typeface="メイリオ" panose="020B0604030504040204" pitchFamily="50" charset="-128"/>
              </a:rPr>
              <a:t>家庭にある災害時用の備蓄食品、どのように保管していますか？</a:t>
            </a:r>
            <a:endParaRPr kumimoji="1" lang="en-US" altLang="ja-JP" sz="1800" b="1">
              <a:latin typeface="メイリオ" panose="020B0604030504040204" pitchFamily="50" charset="-128"/>
              <a:ea typeface="メイリオ" panose="020B0604030504040204" pitchFamily="50" charset="-128"/>
            </a:endParaRPr>
          </a:p>
          <a:p>
            <a:r>
              <a:rPr lang="ja-JP" altLang="en-US" sz="1800" b="1">
                <a:latin typeface="メイリオ" panose="020B0604030504040204" pitchFamily="50" charset="-128"/>
                <a:ea typeface="メイリオ" panose="020B0604030504040204" pitchFamily="50" charset="-128"/>
              </a:rPr>
              <a:t>災害時用備蓄食品や、普段食べている食品を少し多めに買い置きして、食べたらその分を買い足す方法の「ローリング（回して）ストック（保管）法」をしてみましょう。</a:t>
            </a:r>
            <a:endParaRPr kumimoji="1" lang="ja-JP" altLang="en-US" sz="1800" b="1">
              <a:latin typeface="メイリオ" panose="020B0604030504040204" pitchFamily="50" charset="-128"/>
              <a:ea typeface="メイリオ" panose="020B0604030504040204" pitchFamily="50" charset="-128"/>
            </a:endParaRPr>
          </a:p>
        </p:txBody>
      </p:sp>
      <p:cxnSp>
        <p:nvCxnSpPr>
          <p:cNvPr id="51" name="Straight Arrow Connector 8">
            <a:extLst>
              <a:ext uri="{FF2B5EF4-FFF2-40B4-BE49-F238E27FC236}">
                <a16:creationId xmlns:a16="http://schemas.microsoft.com/office/drawing/2014/main" id="{0D296024-D407-8E6A-59AE-CB3770CD471E}"/>
              </a:ext>
            </a:extLst>
          </p:cNvPr>
          <p:cNvCxnSpPr>
            <a:cxnSpLocks/>
          </p:cNvCxnSpPr>
          <p:nvPr/>
        </p:nvCxnSpPr>
        <p:spPr bwMode="auto">
          <a:xfrm>
            <a:off x="3326413" y="4557966"/>
            <a:ext cx="225354" cy="338424"/>
          </a:xfrm>
          <a:prstGeom prst="straightConnector1">
            <a:avLst/>
          </a:prstGeom>
          <a:ln w="38100">
            <a:solidFill>
              <a:srgbClr val="559755"/>
            </a:solidFill>
            <a:prstDash val="sysDot"/>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52" name="Straight Arrow Connector 9">
            <a:extLst>
              <a:ext uri="{FF2B5EF4-FFF2-40B4-BE49-F238E27FC236}">
                <a16:creationId xmlns:a16="http://schemas.microsoft.com/office/drawing/2014/main" id="{FB76ECBD-890B-DFCF-A4AC-BF9C25A2C812}"/>
              </a:ext>
            </a:extLst>
          </p:cNvPr>
          <p:cNvCxnSpPr>
            <a:cxnSpLocks/>
          </p:cNvCxnSpPr>
          <p:nvPr/>
        </p:nvCxnSpPr>
        <p:spPr bwMode="auto">
          <a:xfrm flipH="1">
            <a:off x="1959755" y="4614809"/>
            <a:ext cx="233866" cy="337734"/>
          </a:xfrm>
          <a:prstGeom prst="straightConnector1">
            <a:avLst/>
          </a:prstGeom>
          <a:ln w="38100">
            <a:solidFill>
              <a:srgbClr val="559755"/>
            </a:solidFill>
            <a:prstDash val="sysDot"/>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53" name="Straight Arrow Connector 14">
            <a:extLst>
              <a:ext uri="{FF2B5EF4-FFF2-40B4-BE49-F238E27FC236}">
                <a16:creationId xmlns:a16="http://schemas.microsoft.com/office/drawing/2014/main" id="{7D6D4566-5AAF-D8E9-F4E2-4DFF47A15574}"/>
              </a:ext>
            </a:extLst>
          </p:cNvPr>
          <p:cNvCxnSpPr>
            <a:cxnSpLocks/>
          </p:cNvCxnSpPr>
          <p:nvPr/>
        </p:nvCxnSpPr>
        <p:spPr bwMode="auto">
          <a:xfrm flipH="1">
            <a:off x="2552249" y="5878038"/>
            <a:ext cx="447280" cy="0"/>
          </a:xfrm>
          <a:prstGeom prst="straightConnector1">
            <a:avLst/>
          </a:prstGeom>
          <a:ln w="38100">
            <a:solidFill>
              <a:srgbClr val="559755"/>
            </a:solidFill>
            <a:prstDash val="sysDot"/>
            <a:headEnd type="triangle"/>
            <a:tailEnd type="triangle"/>
          </a:ln>
        </p:spPr>
        <p:style>
          <a:lnRef idx="1">
            <a:schemeClr val="accent6"/>
          </a:lnRef>
          <a:fillRef idx="0">
            <a:schemeClr val="accent6"/>
          </a:fillRef>
          <a:effectRef idx="0">
            <a:schemeClr val="accent6"/>
          </a:effectRef>
          <a:fontRef idx="minor">
            <a:schemeClr val="tx1"/>
          </a:fontRef>
        </p:style>
      </p:cxnSp>
      <p:sp>
        <p:nvSpPr>
          <p:cNvPr id="3" name="テキスト ボックス 2">
            <a:extLst>
              <a:ext uri="{FF2B5EF4-FFF2-40B4-BE49-F238E27FC236}">
                <a16:creationId xmlns:a16="http://schemas.microsoft.com/office/drawing/2014/main" id="{ABCF2E74-4D64-3417-9723-2F467BF5E931}"/>
              </a:ext>
            </a:extLst>
          </p:cNvPr>
          <p:cNvSpPr txBox="1"/>
          <p:nvPr/>
        </p:nvSpPr>
        <p:spPr>
          <a:xfrm>
            <a:off x="5718884" y="2912828"/>
            <a:ext cx="3978613" cy="276999"/>
          </a:xfrm>
          <a:prstGeom prst="rect">
            <a:avLst/>
          </a:prstGeom>
          <a:solidFill>
            <a:srgbClr val="C8E7A7"/>
          </a:solidFill>
        </p:spPr>
        <p:txBody>
          <a:bodyPr wrap="square" rtlCol="0">
            <a:spAutoFit/>
          </a:bodyPr>
          <a:lstStyle/>
          <a:p>
            <a:r>
              <a:rPr kumimoji="1" lang="ja-JP" altLang="en-US" sz="1200" b="1">
                <a:solidFill>
                  <a:srgbClr val="4C864C"/>
                </a:solidFill>
                <a:latin typeface="Meiryo UI" panose="020B0604030504040204" pitchFamily="50" charset="-128"/>
                <a:ea typeface="Meiryo UI" panose="020B0604030504040204" pitchFamily="50" charset="-128"/>
              </a:rPr>
              <a:t>［</a:t>
            </a:r>
            <a:r>
              <a:rPr lang="ja-JP" altLang="ja-JP" sz="1200" b="1">
                <a:solidFill>
                  <a:srgbClr val="4C864C"/>
                </a:solidFill>
                <a:latin typeface="Meiryo UI" panose="020B0604030504040204" pitchFamily="50" charset="-128"/>
                <a:ea typeface="Meiryo UI" panose="020B0604030504040204" pitchFamily="50" charset="-128"/>
              </a:rPr>
              <a:t>出典：愛知学院大学</a:t>
            </a:r>
            <a:r>
              <a:rPr lang="ja-JP" altLang="en-US" sz="1200" b="1">
                <a:solidFill>
                  <a:srgbClr val="4C864C"/>
                </a:solidFill>
                <a:latin typeface="Meiryo UI" panose="020B0604030504040204" pitchFamily="50" charset="-128"/>
                <a:ea typeface="Meiryo UI" panose="020B0604030504040204" pitchFamily="50" charset="-128"/>
              </a:rPr>
              <a:t>健康科学部</a:t>
            </a:r>
            <a:r>
              <a:rPr lang="ja-JP" altLang="ja-JP" sz="1200" b="1">
                <a:solidFill>
                  <a:srgbClr val="4C864C"/>
                </a:solidFill>
                <a:latin typeface="Meiryo UI" panose="020B0604030504040204" pitchFamily="50" charset="-128"/>
                <a:ea typeface="Meiryo UI" panose="020B0604030504040204" pitchFamily="50" charset="-128"/>
              </a:rPr>
              <a:t>健康栄養学科</a:t>
            </a:r>
            <a:r>
              <a:rPr kumimoji="1" lang="ja-JP" altLang="en-US" sz="1200" b="1">
                <a:solidFill>
                  <a:srgbClr val="4C864C"/>
                </a:solidFill>
                <a:latin typeface="Meiryo UI" panose="020B0604030504040204" pitchFamily="50" charset="-128"/>
                <a:ea typeface="Meiryo UI" panose="020B0604030504040204" pitchFamily="50" charset="-128"/>
              </a:rPr>
              <a:t>］</a:t>
            </a:r>
          </a:p>
        </p:txBody>
      </p:sp>
      <p:sp>
        <p:nvSpPr>
          <p:cNvPr id="4" name="テキスト ボックス 3">
            <a:extLst>
              <a:ext uri="{FF2B5EF4-FFF2-40B4-BE49-F238E27FC236}">
                <a16:creationId xmlns:a16="http://schemas.microsoft.com/office/drawing/2014/main" id="{158F93D2-BC60-E813-20F4-1A992DEBBEDB}"/>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Tree>
    <p:extLst>
      <p:ext uri="{BB962C8B-B14F-4D97-AF65-F5344CB8AC3E}">
        <p14:creationId xmlns:p14="http://schemas.microsoft.com/office/powerpoint/2010/main" val="2945003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FEBA3B5-6622-433D-50E0-11B83C65AB5A}"/>
              </a:ext>
            </a:extLst>
          </p:cNvPr>
          <p:cNvGrpSpPr/>
          <p:nvPr/>
        </p:nvGrpSpPr>
        <p:grpSpPr>
          <a:xfrm>
            <a:off x="736203" y="1635996"/>
            <a:ext cx="2263061" cy="3026299"/>
            <a:chOff x="736203" y="1629646"/>
            <a:chExt cx="2263061" cy="3026299"/>
          </a:xfrm>
          <a:solidFill>
            <a:srgbClr val="DEE7D1"/>
          </a:solidFill>
        </p:grpSpPr>
        <p:sp>
          <p:nvSpPr>
            <p:cNvPr id="4" name="四角形: 角を丸くする 3">
              <a:extLst>
                <a:ext uri="{FF2B5EF4-FFF2-40B4-BE49-F238E27FC236}">
                  <a16:creationId xmlns:a16="http://schemas.microsoft.com/office/drawing/2014/main" id="{268F5F05-1AE5-5350-4931-6F8C3D5E08BC}"/>
                </a:ext>
              </a:extLst>
            </p:cNvPr>
            <p:cNvSpPr/>
            <p:nvPr/>
          </p:nvSpPr>
          <p:spPr bwMode="auto">
            <a:xfrm>
              <a:off x="736203" y="2287588"/>
              <a:ext cx="2263060" cy="2368357"/>
            </a:xfrm>
            <a:prstGeom prst="roundRect">
              <a:avLst>
                <a:gd name="adj" fmla="val 1655"/>
              </a:avLst>
            </a:prstGeom>
            <a:grp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6" name="四角形: 角を丸くする 5">
              <a:extLst>
                <a:ext uri="{FF2B5EF4-FFF2-40B4-BE49-F238E27FC236}">
                  <a16:creationId xmlns:a16="http://schemas.microsoft.com/office/drawing/2014/main" id="{AB06F59C-EFF8-59B2-6D4E-E30314CBB01C}"/>
                </a:ext>
              </a:extLst>
            </p:cNvPr>
            <p:cNvSpPr/>
            <p:nvPr/>
          </p:nvSpPr>
          <p:spPr bwMode="auto">
            <a:xfrm>
              <a:off x="736204" y="1629646"/>
              <a:ext cx="2263060" cy="596914"/>
            </a:xfrm>
            <a:prstGeom prst="roundRect">
              <a:avLst>
                <a:gd name="adj" fmla="val 5498"/>
              </a:avLst>
            </a:prstGeom>
            <a:grp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grpSp>
        <p:nvGrpSpPr>
          <p:cNvPr id="9" name="グループ化 8">
            <a:extLst>
              <a:ext uri="{FF2B5EF4-FFF2-40B4-BE49-F238E27FC236}">
                <a16:creationId xmlns:a16="http://schemas.microsoft.com/office/drawing/2014/main" id="{1A9CB9B9-B791-40A8-A22A-E4ACBE8939BD}"/>
              </a:ext>
            </a:extLst>
          </p:cNvPr>
          <p:cNvGrpSpPr/>
          <p:nvPr/>
        </p:nvGrpSpPr>
        <p:grpSpPr>
          <a:xfrm>
            <a:off x="3063626" y="1637771"/>
            <a:ext cx="2263061" cy="3013422"/>
            <a:chOff x="736203" y="1629646"/>
            <a:chExt cx="2263061" cy="3026299"/>
          </a:xfrm>
          <a:solidFill>
            <a:srgbClr val="DEE7D1"/>
          </a:solidFill>
        </p:grpSpPr>
        <p:sp>
          <p:nvSpPr>
            <p:cNvPr id="10" name="四角形: 角を丸くする 9">
              <a:extLst>
                <a:ext uri="{FF2B5EF4-FFF2-40B4-BE49-F238E27FC236}">
                  <a16:creationId xmlns:a16="http://schemas.microsoft.com/office/drawing/2014/main" id="{B1E27B32-EB2F-B07E-CD7F-3077666EA3DD}"/>
                </a:ext>
              </a:extLst>
            </p:cNvPr>
            <p:cNvSpPr/>
            <p:nvPr/>
          </p:nvSpPr>
          <p:spPr bwMode="auto">
            <a:xfrm>
              <a:off x="736203" y="2287588"/>
              <a:ext cx="2263060" cy="2368357"/>
            </a:xfrm>
            <a:prstGeom prst="roundRect">
              <a:avLst>
                <a:gd name="adj" fmla="val 1655"/>
              </a:avLst>
            </a:prstGeom>
            <a:grp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7" name="四角形: 角を丸くする 16">
              <a:extLst>
                <a:ext uri="{FF2B5EF4-FFF2-40B4-BE49-F238E27FC236}">
                  <a16:creationId xmlns:a16="http://schemas.microsoft.com/office/drawing/2014/main" id="{7E57B073-449D-9D6C-231C-25B9BDF5BE95}"/>
                </a:ext>
              </a:extLst>
            </p:cNvPr>
            <p:cNvSpPr/>
            <p:nvPr/>
          </p:nvSpPr>
          <p:spPr bwMode="auto">
            <a:xfrm>
              <a:off x="736204" y="1629646"/>
              <a:ext cx="2263060" cy="596914"/>
            </a:xfrm>
            <a:prstGeom prst="roundRect">
              <a:avLst>
                <a:gd name="adj" fmla="val 5498"/>
              </a:avLst>
            </a:prstGeom>
            <a:grp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grpSp>
        <p:nvGrpSpPr>
          <p:cNvPr id="20" name="グループ化 19">
            <a:extLst>
              <a:ext uri="{FF2B5EF4-FFF2-40B4-BE49-F238E27FC236}">
                <a16:creationId xmlns:a16="http://schemas.microsoft.com/office/drawing/2014/main" id="{31D7AD9F-1AE5-F938-B2BC-A656BCBED407}"/>
              </a:ext>
            </a:extLst>
          </p:cNvPr>
          <p:cNvGrpSpPr/>
          <p:nvPr/>
        </p:nvGrpSpPr>
        <p:grpSpPr>
          <a:xfrm>
            <a:off x="5400089" y="1633880"/>
            <a:ext cx="2263061" cy="3013422"/>
            <a:chOff x="736203" y="1629646"/>
            <a:chExt cx="2263061" cy="3026299"/>
          </a:xfrm>
          <a:solidFill>
            <a:srgbClr val="DEE7D1"/>
          </a:solidFill>
        </p:grpSpPr>
        <p:sp>
          <p:nvSpPr>
            <p:cNvPr id="22" name="四角形: 角を丸くする 21">
              <a:extLst>
                <a:ext uri="{FF2B5EF4-FFF2-40B4-BE49-F238E27FC236}">
                  <a16:creationId xmlns:a16="http://schemas.microsoft.com/office/drawing/2014/main" id="{E4D00CA0-8449-1BE4-B24D-DCD17DBE1D06}"/>
                </a:ext>
              </a:extLst>
            </p:cNvPr>
            <p:cNvSpPr/>
            <p:nvPr/>
          </p:nvSpPr>
          <p:spPr bwMode="auto">
            <a:xfrm>
              <a:off x="736203" y="2287588"/>
              <a:ext cx="2263060" cy="2368357"/>
            </a:xfrm>
            <a:prstGeom prst="roundRect">
              <a:avLst>
                <a:gd name="adj" fmla="val 1655"/>
              </a:avLst>
            </a:prstGeom>
            <a:grp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4" name="四角形: 角を丸くする 23">
              <a:extLst>
                <a:ext uri="{FF2B5EF4-FFF2-40B4-BE49-F238E27FC236}">
                  <a16:creationId xmlns:a16="http://schemas.microsoft.com/office/drawing/2014/main" id="{544D470E-EFF3-8B75-1304-B32B660F4F88}"/>
                </a:ext>
              </a:extLst>
            </p:cNvPr>
            <p:cNvSpPr/>
            <p:nvPr/>
          </p:nvSpPr>
          <p:spPr bwMode="auto">
            <a:xfrm>
              <a:off x="736204" y="1629646"/>
              <a:ext cx="2263060" cy="596914"/>
            </a:xfrm>
            <a:prstGeom prst="roundRect">
              <a:avLst>
                <a:gd name="adj" fmla="val 5498"/>
              </a:avLst>
            </a:prstGeom>
            <a:grp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grpSp>
        <p:nvGrpSpPr>
          <p:cNvPr id="25" name="グループ化 24">
            <a:extLst>
              <a:ext uri="{FF2B5EF4-FFF2-40B4-BE49-F238E27FC236}">
                <a16:creationId xmlns:a16="http://schemas.microsoft.com/office/drawing/2014/main" id="{EE36D18F-95A0-2E69-CB95-DA56E4C78633}"/>
              </a:ext>
            </a:extLst>
          </p:cNvPr>
          <p:cNvGrpSpPr/>
          <p:nvPr/>
        </p:nvGrpSpPr>
        <p:grpSpPr>
          <a:xfrm>
            <a:off x="7727512" y="1628866"/>
            <a:ext cx="2263061" cy="3026299"/>
            <a:chOff x="736203" y="1629646"/>
            <a:chExt cx="2263061" cy="3026299"/>
          </a:xfrm>
          <a:solidFill>
            <a:srgbClr val="DEE7D1"/>
          </a:solidFill>
        </p:grpSpPr>
        <p:sp>
          <p:nvSpPr>
            <p:cNvPr id="27" name="四角形: 角を丸くする 26">
              <a:extLst>
                <a:ext uri="{FF2B5EF4-FFF2-40B4-BE49-F238E27FC236}">
                  <a16:creationId xmlns:a16="http://schemas.microsoft.com/office/drawing/2014/main" id="{E9D55FC6-1E0F-FC63-D0A6-A99C774C9E26}"/>
                </a:ext>
              </a:extLst>
            </p:cNvPr>
            <p:cNvSpPr/>
            <p:nvPr/>
          </p:nvSpPr>
          <p:spPr bwMode="auto">
            <a:xfrm>
              <a:off x="736203" y="2287588"/>
              <a:ext cx="2263060" cy="2368357"/>
            </a:xfrm>
            <a:prstGeom prst="roundRect">
              <a:avLst>
                <a:gd name="adj" fmla="val 1655"/>
              </a:avLst>
            </a:prstGeom>
            <a:grp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8" name="四角形: 角を丸くする 27">
              <a:extLst>
                <a:ext uri="{FF2B5EF4-FFF2-40B4-BE49-F238E27FC236}">
                  <a16:creationId xmlns:a16="http://schemas.microsoft.com/office/drawing/2014/main" id="{673D15B6-CBD5-8C80-5E38-5B5A0A22565F}"/>
                </a:ext>
              </a:extLst>
            </p:cNvPr>
            <p:cNvSpPr/>
            <p:nvPr/>
          </p:nvSpPr>
          <p:spPr bwMode="auto">
            <a:xfrm>
              <a:off x="736204" y="1629646"/>
              <a:ext cx="2263060" cy="596914"/>
            </a:xfrm>
            <a:prstGeom prst="roundRect">
              <a:avLst>
                <a:gd name="adj" fmla="val 5498"/>
              </a:avLst>
            </a:prstGeom>
            <a:grp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sp>
        <p:nvSpPr>
          <p:cNvPr id="29" name="テキスト ボックス 28">
            <a:extLst>
              <a:ext uri="{FF2B5EF4-FFF2-40B4-BE49-F238E27FC236}">
                <a16:creationId xmlns:a16="http://schemas.microsoft.com/office/drawing/2014/main" id="{7E3209C6-FC97-6871-0291-F62D0D20E09E}"/>
              </a:ext>
            </a:extLst>
          </p:cNvPr>
          <p:cNvSpPr txBox="1"/>
          <p:nvPr/>
        </p:nvSpPr>
        <p:spPr>
          <a:xfrm>
            <a:off x="851512" y="535713"/>
            <a:ext cx="7698721" cy="769441"/>
          </a:xfrm>
          <a:prstGeom prst="rect">
            <a:avLst/>
          </a:prstGeom>
          <a:noFill/>
        </p:spPr>
        <p:txBody>
          <a:bodyPr wrap="square" rtlCol="0">
            <a:spAutoFit/>
          </a:bodyPr>
          <a:lstStyle/>
          <a:p>
            <a:r>
              <a:rPr lang="ja-JP"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外食のときはおいしく食べきろう</a:t>
            </a:r>
          </a:p>
        </p:txBody>
      </p:sp>
      <p:sp>
        <p:nvSpPr>
          <p:cNvPr id="30" name="テキスト ボックス 29">
            <a:extLst>
              <a:ext uri="{FF2B5EF4-FFF2-40B4-BE49-F238E27FC236}">
                <a16:creationId xmlns:a16="http://schemas.microsoft.com/office/drawing/2014/main" id="{48C9DD44-D8BC-FA2F-3C9C-DDABB919E5F8}"/>
              </a:ext>
            </a:extLst>
          </p:cNvPr>
          <p:cNvSpPr txBox="1"/>
          <p:nvPr/>
        </p:nvSpPr>
        <p:spPr>
          <a:xfrm>
            <a:off x="775646" y="6089870"/>
            <a:ext cx="8885921" cy="461665"/>
          </a:xfrm>
          <a:prstGeom prst="rect">
            <a:avLst/>
          </a:prstGeom>
          <a:noFill/>
        </p:spPr>
        <p:txBody>
          <a:bodyPr wrap="square" rtlCol="0">
            <a:spAutoFit/>
          </a:bodyPr>
          <a:lstStyle/>
          <a:p>
            <a:pPr algn="just"/>
            <a:r>
              <a:rPr lang="ja-JP" altLang="ja-JP" sz="2400" b="1" kern="100">
                <a:effectLst/>
                <a:latin typeface="Meiryo UI" panose="020B0604030504040204" pitchFamily="50" charset="-128"/>
                <a:ea typeface="Meiryo UI" panose="020B0604030504040204" pitchFamily="50" charset="-128"/>
                <a:cs typeface="Times New Roman" panose="02020603050405020304" pitchFamily="18" charset="0"/>
              </a:rPr>
              <a:t>ちょっとした工夫や意識を変え</a:t>
            </a:r>
            <a:r>
              <a:rPr lang="ja-JP" altLang="en-US" sz="2400" b="1" kern="100">
                <a:effectLst/>
                <a:latin typeface="Meiryo UI" panose="020B0604030504040204" pitchFamily="50" charset="-128"/>
                <a:ea typeface="Meiryo UI" panose="020B0604030504040204" pitchFamily="50" charset="-128"/>
                <a:cs typeface="Times New Roman" panose="02020603050405020304" pitchFamily="18" charset="0"/>
              </a:rPr>
              <a:t>て</a:t>
            </a:r>
            <a:r>
              <a:rPr lang="ja-JP" altLang="ja-JP" sz="2400" b="1" kern="100">
                <a:effectLst/>
                <a:latin typeface="Meiryo UI" panose="020B0604030504040204" pitchFamily="50" charset="-128"/>
                <a:ea typeface="Meiryo UI" panose="020B0604030504040204" pitchFamily="50" charset="-128"/>
                <a:cs typeface="Times New Roman" panose="02020603050405020304" pitchFamily="18" charset="0"/>
              </a:rPr>
              <a:t>、無理なく食品ロスを減ら</a:t>
            </a:r>
            <a:r>
              <a:rPr lang="ja-JP" altLang="en-US" sz="2400" b="1" kern="100">
                <a:effectLst/>
                <a:latin typeface="Meiryo UI" panose="020B0604030504040204" pitchFamily="50" charset="-128"/>
                <a:ea typeface="Meiryo UI" panose="020B0604030504040204" pitchFamily="50" charset="-128"/>
                <a:cs typeface="Times New Roman" panose="02020603050405020304" pitchFamily="18" charset="0"/>
              </a:rPr>
              <a:t>していこう！</a:t>
            </a:r>
            <a:endParaRPr lang="ja-JP" altLang="ja-JP" sz="24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AFC2A649-90B5-A971-604F-CAFEB5169188}"/>
              </a:ext>
            </a:extLst>
          </p:cNvPr>
          <p:cNvSpPr txBox="1"/>
          <p:nvPr/>
        </p:nvSpPr>
        <p:spPr>
          <a:xfrm rot="10800000" flipV="1">
            <a:off x="823484" y="1731897"/>
            <a:ext cx="2090671" cy="400110"/>
          </a:xfrm>
          <a:prstGeom prst="rect">
            <a:avLst/>
          </a:prstGeom>
          <a:noFill/>
        </p:spPr>
        <p:txBody>
          <a:bodyPr wrap="square" rtlCol="0">
            <a:spAutoFit/>
          </a:bodyPr>
          <a:lstStyle/>
          <a:p>
            <a:pPr algn="ctr"/>
            <a:r>
              <a:rPr lang="ja-JP" altLang="ja-JP" sz="2000" b="1" kern="100">
                <a:effectLst/>
                <a:latin typeface="游明朝" panose="02020400000000000000" pitchFamily="18" charset="-128"/>
                <a:ea typeface="Meiryo UI" panose="020B0604030504040204" pitchFamily="50" charset="-128"/>
                <a:cs typeface="Times New Roman" panose="02020603050405020304" pitchFamily="18" charset="0"/>
              </a:rPr>
              <a:t>飲食店を選ぶとき</a:t>
            </a:r>
            <a:endParaRPr lang="ja-JP" altLang="ja-JP" sz="20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BB77A937-4B02-4B4C-6BBB-5C0BF9D7668A}"/>
              </a:ext>
            </a:extLst>
          </p:cNvPr>
          <p:cNvSpPr txBox="1"/>
          <p:nvPr/>
        </p:nvSpPr>
        <p:spPr>
          <a:xfrm>
            <a:off x="3056414" y="2297080"/>
            <a:ext cx="2292826" cy="2292935"/>
          </a:xfrm>
          <a:prstGeom prst="rect">
            <a:avLst/>
          </a:prstGeom>
          <a:noFill/>
        </p:spPr>
        <p:txBody>
          <a:bodyPr wrap="square" rtlCol="0">
            <a:spAutoFit/>
          </a:bodyPr>
          <a:lstStyle/>
          <a:p>
            <a:r>
              <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rPr>
              <a:t>食べ</a:t>
            </a:r>
            <a:r>
              <a:rPr lang="ja-JP" altLang="en-US" sz="1600" b="1" kern="100">
                <a:effectLst/>
                <a:latin typeface="Meiryo UI" panose="020B0604030504040204" pitchFamily="50" charset="-128"/>
                <a:ea typeface="Meiryo UI" panose="020B0604030504040204" pitchFamily="50" charset="-128"/>
                <a:cs typeface="Times New Roman" panose="02020603050405020304" pitchFamily="18" charset="0"/>
              </a:rPr>
              <a:t>ら</a:t>
            </a:r>
            <a:r>
              <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rPr>
              <a:t>れる量を注文する</a:t>
            </a:r>
          </a:p>
          <a:p>
            <a:pPr marL="131763" indent="-131763" algn="l">
              <a:spcBef>
                <a:spcPts val="600"/>
              </a:spcBef>
            </a:pP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食べきれる量を相談する</a:t>
            </a:r>
          </a:p>
          <a:p>
            <a:pPr marL="131763" indent="-131763" algn="l">
              <a:spcBef>
                <a:spcPts val="600"/>
              </a:spcBef>
            </a:pP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 小盛りやハーフサイズを選ぶ</a:t>
            </a:r>
          </a:p>
          <a:p>
            <a:pPr marL="131763" indent="-131763" algn="l">
              <a:spcBef>
                <a:spcPts val="600"/>
              </a:spcBef>
            </a:pP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 ビュッフェなどは、食べられる量を盛る</a:t>
            </a:r>
          </a:p>
          <a:p>
            <a:pPr algn="l"/>
            <a:endPar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86766AE4-41A1-4118-1BF3-413AD00DE70B}"/>
              </a:ext>
            </a:extLst>
          </p:cNvPr>
          <p:cNvSpPr txBox="1"/>
          <p:nvPr/>
        </p:nvSpPr>
        <p:spPr>
          <a:xfrm rot="10800000" flipV="1">
            <a:off x="3107263" y="1722784"/>
            <a:ext cx="2177789" cy="400110"/>
          </a:xfrm>
          <a:prstGeom prst="rect">
            <a:avLst/>
          </a:prstGeom>
          <a:noFill/>
        </p:spPr>
        <p:txBody>
          <a:bodyPr wrap="square" rtlCol="0">
            <a:spAutoFit/>
          </a:bodyPr>
          <a:lstStyle/>
          <a:p>
            <a:pPr algn="ctr"/>
            <a:r>
              <a:rPr lang="ja-JP" altLang="ja-JP" sz="2000" b="1" kern="100">
                <a:effectLst/>
                <a:latin typeface="游明朝" panose="02020400000000000000" pitchFamily="18" charset="-128"/>
                <a:ea typeface="Meiryo UI" panose="020B0604030504040204" pitchFamily="50" charset="-128"/>
                <a:cs typeface="Times New Roman" panose="02020603050405020304" pitchFamily="18" charset="0"/>
              </a:rPr>
              <a:t>メニューを選ぶとき</a:t>
            </a:r>
            <a:endParaRPr lang="ja-JP" altLang="ja-JP" sz="20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B13F6E14-11F5-906F-5E22-0791B10744BC}"/>
              </a:ext>
            </a:extLst>
          </p:cNvPr>
          <p:cNvSpPr txBox="1"/>
          <p:nvPr/>
        </p:nvSpPr>
        <p:spPr>
          <a:xfrm rot="10800000" flipV="1">
            <a:off x="5518147" y="1742194"/>
            <a:ext cx="2037717" cy="400110"/>
          </a:xfrm>
          <a:prstGeom prst="rect">
            <a:avLst/>
          </a:prstGeom>
          <a:noFill/>
        </p:spPr>
        <p:txBody>
          <a:bodyPr wrap="square" rtlCol="0">
            <a:spAutoFit/>
          </a:bodyPr>
          <a:lstStyle/>
          <a:p>
            <a:pPr algn="ctr"/>
            <a:r>
              <a:rPr lang="ja-JP" altLang="ja-JP" sz="2000" b="1" kern="100">
                <a:effectLst/>
                <a:latin typeface="Meiryo UI" panose="020B0604030504040204" pitchFamily="50" charset="-128"/>
                <a:ea typeface="Meiryo UI" panose="020B0604030504040204" pitchFamily="50" charset="-128"/>
                <a:cs typeface="Times New Roman" panose="02020603050405020304" pitchFamily="18" charset="0"/>
              </a:rPr>
              <a:t>食べるとき</a:t>
            </a:r>
          </a:p>
        </p:txBody>
      </p:sp>
      <p:sp>
        <p:nvSpPr>
          <p:cNvPr id="40" name="テキスト ボックス 39">
            <a:extLst>
              <a:ext uri="{FF2B5EF4-FFF2-40B4-BE49-F238E27FC236}">
                <a16:creationId xmlns:a16="http://schemas.microsoft.com/office/drawing/2014/main" id="{2B24047F-6171-C68E-79A6-ADAA3E1122F3}"/>
              </a:ext>
            </a:extLst>
          </p:cNvPr>
          <p:cNvSpPr txBox="1"/>
          <p:nvPr/>
        </p:nvSpPr>
        <p:spPr>
          <a:xfrm>
            <a:off x="761686" y="2301700"/>
            <a:ext cx="2206620" cy="2616101"/>
          </a:xfrm>
          <a:prstGeom prst="rect">
            <a:avLst/>
          </a:prstGeom>
          <a:noFill/>
        </p:spPr>
        <p:txBody>
          <a:bodyPr wrap="square" rtlCol="0">
            <a:spAutoFit/>
          </a:bodyPr>
          <a:lstStyle/>
          <a:p>
            <a:r>
              <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rPr>
              <a:t>食品ロス削減に積極的に取り組むお店を選ぶ</a:t>
            </a:r>
            <a:endParaRPr lang="en-US" alt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a:p>
            <a:pPr marL="147638" indent="-147638" algn="l">
              <a:spcBef>
                <a:spcPts val="600"/>
              </a:spcBef>
            </a:pP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 料理の量を選べる</a:t>
            </a:r>
          </a:p>
          <a:p>
            <a:pPr marL="147638" indent="-147638" algn="l">
              <a:spcBef>
                <a:spcPts val="600"/>
              </a:spcBef>
            </a:pP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 食べきれない料理を</a:t>
            </a:r>
            <a:r>
              <a:rPr lang="ja-JP" altLang="en-US" sz="1600" kern="10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持ち帰りできる</a:t>
            </a:r>
          </a:p>
          <a:p>
            <a:pPr marL="147638" indent="-147638" algn="l">
              <a:spcBef>
                <a:spcPts val="600"/>
              </a:spcBef>
            </a:pP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 ステッカー・ポスター等で食品ロス削減を宣言している</a:t>
            </a:r>
          </a:p>
          <a:p>
            <a:pPr marL="131763" indent="-131763" algn="l">
              <a:spcBef>
                <a:spcPts val="600"/>
              </a:spcBef>
            </a:pP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 </a:t>
            </a:r>
          </a:p>
        </p:txBody>
      </p:sp>
      <p:sp>
        <p:nvSpPr>
          <p:cNvPr id="42" name="テキスト ボックス 41">
            <a:extLst>
              <a:ext uri="{FF2B5EF4-FFF2-40B4-BE49-F238E27FC236}">
                <a16:creationId xmlns:a16="http://schemas.microsoft.com/office/drawing/2014/main" id="{E10874B1-7CB5-78D6-D8D2-2E1ED8C82E9E}"/>
              </a:ext>
            </a:extLst>
          </p:cNvPr>
          <p:cNvSpPr txBox="1"/>
          <p:nvPr/>
        </p:nvSpPr>
        <p:spPr>
          <a:xfrm>
            <a:off x="7735754" y="2301298"/>
            <a:ext cx="2292826" cy="1800493"/>
          </a:xfrm>
          <a:prstGeom prst="rect">
            <a:avLst/>
          </a:prstGeom>
          <a:noFill/>
        </p:spPr>
        <p:txBody>
          <a:bodyPr wrap="square" rtlCol="0">
            <a:spAutoFit/>
          </a:bodyPr>
          <a:lstStyle/>
          <a:p>
            <a:pPr algn="l"/>
            <a:r>
              <a:rPr lang="ja-JP" altLang="ja-JP" sz="1600" b="1" kern="100" spc="-90">
                <a:effectLst/>
                <a:latin typeface="Meiryo UI" panose="020B0604030504040204" pitchFamily="50" charset="-128"/>
                <a:ea typeface="Meiryo UI" panose="020B0604030504040204" pitchFamily="50" charset="-128"/>
                <a:cs typeface="Times New Roman" panose="02020603050405020304" pitchFamily="18" charset="0"/>
              </a:rPr>
              <a:t>やっぱり食べ</a:t>
            </a:r>
            <a:r>
              <a:rPr lang="ja-JP" altLang="en-US" sz="1600" b="1" kern="100" spc="-90">
                <a:effectLst/>
                <a:latin typeface="Meiryo UI" panose="020B0604030504040204" pitchFamily="50" charset="-128"/>
                <a:ea typeface="Meiryo UI" panose="020B0604030504040204" pitchFamily="50" charset="-128"/>
                <a:cs typeface="Times New Roman" panose="02020603050405020304" pitchFamily="18" charset="0"/>
              </a:rPr>
              <a:t>き</a:t>
            </a:r>
            <a:r>
              <a:rPr lang="ja-JP" altLang="ja-JP" sz="1600" b="1" kern="100" spc="-90">
                <a:effectLst/>
                <a:latin typeface="Meiryo UI" panose="020B0604030504040204" pitchFamily="50" charset="-128"/>
                <a:ea typeface="Meiryo UI" panose="020B0604030504040204" pitchFamily="50" charset="-128"/>
                <a:cs typeface="Times New Roman" panose="02020603050405020304" pitchFamily="18" charset="0"/>
              </a:rPr>
              <a:t>れなかった…</a:t>
            </a:r>
          </a:p>
          <a:p>
            <a:pPr marL="209550" indent="-133350" algn="l">
              <a:spcBef>
                <a:spcPts val="600"/>
              </a:spcBef>
            </a:pP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 お店と相談して持ち帰ることも検討する</a:t>
            </a:r>
          </a:p>
          <a:p>
            <a:pPr marL="209550" indent="-133350" algn="l">
              <a:spcBef>
                <a:spcPts val="600"/>
              </a:spcBef>
            </a:pP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 持ち帰る際は、自己責任で</a:t>
            </a:r>
          </a:p>
          <a:p>
            <a:pPr marL="209550" indent="-133350" algn="l">
              <a:spcBef>
                <a:spcPts val="600"/>
              </a:spcBef>
            </a:pPr>
            <a:r>
              <a:rPr lang="en-US" altLang="ja-JP" sz="1600" kern="10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※食中毒に注意！</a:t>
            </a:r>
          </a:p>
        </p:txBody>
      </p:sp>
      <p:sp>
        <p:nvSpPr>
          <p:cNvPr id="43" name="テキスト ボックス 42">
            <a:extLst>
              <a:ext uri="{FF2B5EF4-FFF2-40B4-BE49-F238E27FC236}">
                <a16:creationId xmlns:a16="http://schemas.microsoft.com/office/drawing/2014/main" id="{6DB13FE0-1966-1202-A525-A98B32B4CD63}"/>
              </a:ext>
            </a:extLst>
          </p:cNvPr>
          <p:cNvSpPr txBox="1"/>
          <p:nvPr/>
        </p:nvSpPr>
        <p:spPr>
          <a:xfrm rot="10800000" flipV="1">
            <a:off x="7750255" y="1734584"/>
            <a:ext cx="2276698" cy="400110"/>
          </a:xfrm>
          <a:prstGeom prst="rect">
            <a:avLst/>
          </a:prstGeom>
          <a:noFill/>
        </p:spPr>
        <p:txBody>
          <a:bodyPr wrap="square" rtlCol="0">
            <a:spAutoFit/>
          </a:bodyPr>
          <a:lstStyle/>
          <a:p>
            <a:pPr algn="ctr"/>
            <a:r>
              <a:rPr lang="ja-JP" altLang="ja-JP" sz="2000" b="1" kern="100">
                <a:effectLst/>
                <a:latin typeface="游明朝" panose="02020400000000000000" pitchFamily="18" charset="-128"/>
                <a:ea typeface="Meiryo UI" panose="020B0604030504040204" pitchFamily="50" charset="-128"/>
                <a:cs typeface="Times New Roman" panose="02020603050405020304" pitchFamily="18" charset="0"/>
              </a:rPr>
              <a:t>予想外に多かった！</a:t>
            </a:r>
            <a:endParaRPr lang="ja-JP" altLang="ja-JP" sz="20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21EB52E9-9620-74B9-592B-49FCE908E3FE}"/>
              </a:ext>
            </a:extLst>
          </p:cNvPr>
          <p:cNvSpPr txBox="1"/>
          <p:nvPr/>
        </p:nvSpPr>
        <p:spPr>
          <a:xfrm>
            <a:off x="5426395" y="2317686"/>
            <a:ext cx="2158048" cy="1723549"/>
          </a:xfrm>
          <a:prstGeom prst="rect">
            <a:avLst/>
          </a:prstGeom>
          <a:noFill/>
        </p:spPr>
        <p:txBody>
          <a:bodyPr wrap="square" rtlCol="0">
            <a:spAutoFit/>
          </a:bodyPr>
          <a:lstStyle/>
          <a:p>
            <a:pPr algn="l"/>
            <a:r>
              <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rPr>
              <a:t>おいしく食べきる</a:t>
            </a:r>
          </a:p>
          <a:p>
            <a:pPr marL="147638" indent="-147638" algn="l">
              <a:spcBef>
                <a:spcPts val="600"/>
              </a:spcBef>
              <a:spcAft>
                <a:spcPts val="0"/>
              </a:spcAft>
            </a:pP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 料理を味わい、おいしく食べきる</a:t>
            </a:r>
          </a:p>
          <a:p>
            <a:pPr marL="147638" indent="-147638" algn="l">
              <a:spcBef>
                <a:spcPts val="600"/>
              </a:spcBef>
              <a:spcAft>
                <a:spcPts val="0"/>
              </a:spcAft>
            </a:pP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 家族やグループで食事の際は、シェアすることも一案</a:t>
            </a:r>
          </a:p>
        </p:txBody>
      </p:sp>
      <p:sp>
        <p:nvSpPr>
          <p:cNvPr id="45" name="テキスト ボックス 44">
            <a:extLst>
              <a:ext uri="{FF2B5EF4-FFF2-40B4-BE49-F238E27FC236}">
                <a16:creationId xmlns:a16="http://schemas.microsoft.com/office/drawing/2014/main" id="{8EDA7EF0-9E86-CFA4-18BA-77006DF5C76C}"/>
              </a:ext>
            </a:extLst>
          </p:cNvPr>
          <p:cNvSpPr txBox="1"/>
          <p:nvPr/>
        </p:nvSpPr>
        <p:spPr>
          <a:xfrm>
            <a:off x="3806449" y="5007676"/>
            <a:ext cx="5955779" cy="769441"/>
          </a:xfrm>
          <a:prstGeom prst="rect">
            <a:avLst/>
          </a:prstGeom>
          <a:noFill/>
        </p:spPr>
        <p:txBody>
          <a:bodyPr wrap="square" rtlCol="0">
            <a:spAutoFit/>
          </a:bodyPr>
          <a:lstStyle/>
          <a:p>
            <a:r>
              <a:rPr lang="ja-JP" altLang="ja-JP" sz="1100" kern="100">
                <a:effectLst/>
                <a:latin typeface="Meiryo UI" panose="020B0604030504040204" pitchFamily="50" charset="-128"/>
                <a:ea typeface="Meiryo UI" panose="020B0604030504040204" pitchFamily="50" charset="-128"/>
                <a:cs typeface="Times New Roman" panose="02020603050405020304" pitchFamily="18" charset="0"/>
              </a:rPr>
              <a:t>環境省・消費者庁・農林水産省・ドギーバッグ普及委員会が開催した「</a:t>
            </a:r>
            <a:r>
              <a:rPr lang="en-US" altLang="ja-JP" sz="1100" kern="100">
                <a:effectLst/>
                <a:latin typeface="Meiryo UI" panose="020B0604030504040204" pitchFamily="50" charset="-128"/>
                <a:ea typeface="Meiryo UI" panose="020B0604030504040204" pitchFamily="50" charset="-128"/>
                <a:cs typeface="Times New Roman" panose="02020603050405020304" pitchFamily="18" charset="0"/>
              </a:rPr>
              <a:t>New</a:t>
            </a:r>
            <a:r>
              <a:rPr lang="ja-JP" altLang="ja-JP" sz="1100" kern="100">
                <a:effectLst/>
                <a:latin typeface="Meiryo UI" panose="020B0604030504040204" pitchFamily="50" charset="-128"/>
                <a:ea typeface="Meiryo UI" panose="020B0604030504040204" pitchFamily="50" charset="-128"/>
                <a:cs typeface="Times New Roman" panose="02020603050405020304" pitchFamily="18" charset="0"/>
              </a:rPr>
              <a:t>ドギーバッグアイディアコンテスト」において、外食時に食べ残した料理の「持ち帰り」に、「</a:t>
            </a:r>
            <a:r>
              <a:rPr lang="en-US" altLang="ja-JP" sz="1100" kern="100" err="1">
                <a:effectLst/>
                <a:latin typeface="Meiryo UI" panose="020B0604030504040204" pitchFamily="50" charset="-128"/>
                <a:ea typeface="Meiryo UI" panose="020B0604030504040204" pitchFamily="50" charset="-128"/>
                <a:cs typeface="Times New Roman" panose="02020603050405020304" pitchFamily="18" charset="0"/>
              </a:rPr>
              <a:t>mottECO</a:t>
            </a:r>
            <a:r>
              <a:rPr lang="ja-JP" altLang="ja-JP" sz="1100" kern="100">
                <a:effectLst/>
                <a:latin typeface="Meiryo UI" panose="020B0604030504040204" pitchFamily="50" charset="-128"/>
                <a:ea typeface="Meiryo UI" panose="020B0604030504040204" pitchFamily="50" charset="-128"/>
                <a:cs typeface="Times New Roman" panose="02020603050405020304" pitchFamily="18" charset="0"/>
              </a:rPr>
              <a:t>（モッテコ）」というネーミングができました。食べ残しを持ち帰ると、おいしくて笑顔、無駄が無くて笑顔、自分もエコに貢献できたことに笑顔、と、人々が笑顔になることを表現しています。</a:t>
            </a:r>
          </a:p>
        </p:txBody>
      </p:sp>
      <p:sp>
        <p:nvSpPr>
          <p:cNvPr id="46" name="四角形: 角を丸くする 45">
            <a:extLst>
              <a:ext uri="{FF2B5EF4-FFF2-40B4-BE49-F238E27FC236}">
                <a16:creationId xmlns:a16="http://schemas.microsoft.com/office/drawing/2014/main" id="{BC311B70-5513-BE1E-D1A4-671EFF2E84D7}"/>
              </a:ext>
            </a:extLst>
          </p:cNvPr>
          <p:cNvSpPr/>
          <p:nvPr/>
        </p:nvSpPr>
        <p:spPr bwMode="auto">
          <a:xfrm>
            <a:off x="759518" y="4983128"/>
            <a:ext cx="9231055" cy="817290"/>
          </a:xfrm>
          <a:prstGeom prst="roundRect">
            <a:avLst/>
          </a:prstGeom>
          <a:noFill/>
          <a:ln w="12700"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7" name="テキスト ボックス 46">
            <a:extLst>
              <a:ext uri="{FF2B5EF4-FFF2-40B4-BE49-F238E27FC236}">
                <a16:creationId xmlns:a16="http://schemas.microsoft.com/office/drawing/2014/main" id="{63C9CF5A-CCBA-1BF7-4ECA-BAF4DDEAFDE0}"/>
              </a:ext>
            </a:extLst>
          </p:cNvPr>
          <p:cNvSpPr txBox="1"/>
          <p:nvPr/>
        </p:nvSpPr>
        <p:spPr>
          <a:xfrm>
            <a:off x="775646" y="5130163"/>
            <a:ext cx="2055283" cy="523220"/>
          </a:xfrm>
          <a:prstGeom prst="rect">
            <a:avLst/>
          </a:prstGeom>
          <a:noFill/>
        </p:spPr>
        <p:txBody>
          <a:bodyPr wrap="square">
            <a:spAutoFit/>
          </a:bodyPr>
          <a:lstStyle/>
          <a:p>
            <a:pPr algn="l"/>
            <a:r>
              <a:rPr lang="ja-JP" altLang="ja-JP" sz="1400" b="1" kern="100">
                <a:effectLst/>
                <a:latin typeface="Meiryo UI" panose="020B0604030504040204" pitchFamily="50" charset="-128"/>
                <a:ea typeface="Meiryo UI" panose="020B0604030504040204" pitchFamily="50" charset="-128"/>
                <a:cs typeface="Times New Roman" panose="02020603050405020304" pitchFamily="18" charset="0"/>
              </a:rPr>
              <a:t>食べ残しの「持ち帰り」が</a:t>
            </a:r>
            <a:endParaRPr lang="en-US" altLang="ja-JP" sz="1400" b="1" kern="10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ja-JP" sz="1400" b="1" kern="10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kern="100" err="1">
                <a:effectLst/>
                <a:latin typeface="Meiryo UI" panose="020B0604030504040204" pitchFamily="50" charset="-128"/>
                <a:ea typeface="Meiryo UI" panose="020B0604030504040204" pitchFamily="50" charset="-128"/>
                <a:cs typeface="Times New Roman" panose="02020603050405020304" pitchFamily="18" charset="0"/>
              </a:rPr>
              <a:t>mottECO</a:t>
            </a:r>
            <a:r>
              <a:rPr lang="ja-JP" altLang="ja-JP" sz="1400" b="1" kern="100">
                <a:effectLst/>
                <a:latin typeface="Meiryo UI" panose="020B0604030504040204" pitchFamily="50" charset="-128"/>
                <a:ea typeface="Meiryo UI" panose="020B0604030504040204" pitchFamily="50" charset="-128"/>
                <a:cs typeface="Times New Roman" panose="02020603050405020304" pitchFamily="18" charset="0"/>
              </a:rPr>
              <a:t>」に</a:t>
            </a:r>
          </a:p>
        </p:txBody>
      </p:sp>
      <p:pic>
        <p:nvPicPr>
          <p:cNvPr id="48" name="図 47" descr="アイコン&#10;&#10;自動的に生成された説明">
            <a:extLst>
              <a:ext uri="{FF2B5EF4-FFF2-40B4-BE49-F238E27FC236}">
                <a16:creationId xmlns:a16="http://schemas.microsoft.com/office/drawing/2014/main" id="{9C35CB41-71DB-CAFD-C1C3-D83A7BD998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155" y="5047227"/>
            <a:ext cx="783801" cy="700196"/>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1" name="インク 50">
                <a:extLst>
                  <a:ext uri="{FF2B5EF4-FFF2-40B4-BE49-F238E27FC236}">
                    <a16:creationId xmlns:a16="http://schemas.microsoft.com/office/drawing/2014/main" id="{58AEE44C-0FCB-2A8F-ED51-686FCFB869AD}"/>
                  </a:ext>
                </a:extLst>
              </p14:cNvPr>
              <p14:cNvContentPartPr/>
              <p14:nvPr/>
            </p14:nvContentPartPr>
            <p14:xfrm>
              <a:off x="2053910" y="1943263"/>
              <a:ext cx="360" cy="360"/>
            </p14:xfrm>
          </p:contentPart>
        </mc:Choice>
        <mc:Fallback xmlns="">
          <p:pic>
            <p:nvPicPr>
              <p:cNvPr id="51" name="インク 50">
                <a:extLst>
                  <a:ext uri="{FF2B5EF4-FFF2-40B4-BE49-F238E27FC236}">
                    <a16:creationId xmlns:a16="http://schemas.microsoft.com/office/drawing/2014/main" id="{58AEE44C-0FCB-2A8F-ED51-686FCFB869AD}"/>
                  </a:ext>
                </a:extLst>
              </p:cNvPr>
              <p:cNvPicPr/>
              <p:nvPr/>
            </p:nvPicPr>
            <p:blipFill>
              <a:blip r:embed="rId5"/>
              <a:stretch>
                <a:fillRect/>
              </a:stretch>
            </p:blipFill>
            <p:spPr>
              <a:xfrm>
                <a:off x="2035910" y="1835263"/>
                <a:ext cx="36000" cy="216000"/>
              </a:xfrm>
              <a:prstGeom prst="rect">
                <a:avLst/>
              </a:prstGeom>
            </p:spPr>
          </p:pic>
        </mc:Fallback>
      </mc:AlternateContent>
      <p:grpSp>
        <p:nvGrpSpPr>
          <p:cNvPr id="52" name="グループ化 51">
            <a:extLst>
              <a:ext uri="{FF2B5EF4-FFF2-40B4-BE49-F238E27FC236}">
                <a16:creationId xmlns:a16="http://schemas.microsoft.com/office/drawing/2014/main" id="{BD93D006-1E6A-3D69-AF80-21E7EC0AB40F}"/>
              </a:ext>
            </a:extLst>
          </p:cNvPr>
          <p:cNvGrpSpPr/>
          <p:nvPr/>
        </p:nvGrpSpPr>
        <p:grpSpPr>
          <a:xfrm>
            <a:off x="2852030" y="2131903"/>
            <a:ext cx="360" cy="360"/>
            <a:chOff x="2917274" y="327998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3" name="インク 52">
                  <a:extLst>
                    <a:ext uri="{FF2B5EF4-FFF2-40B4-BE49-F238E27FC236}">
                      <a16:creationId xmlns:a16="http://schemas.microsoft.com/office/drawing/2014/main" id="{F9D9CD67-AFD1-9BE8-F4CA-0597B17B2DF2}"/>
                    </a:ext>
                  </a:extLst>
                </p14:cNvPr>
                <p14:cNvContentPartPr/>
                <p14:nvPr/>
              </p14:nvContentPartPr>
              <p14:xfrm>
                <a:off x="2917274" y="3279983"/>
                <a:ext cx="360" cy="360"/>
              </p14:xfrm>
            </p:contentPart>
          </mc:Choice>
          <mc:Fallback xmlns="">
            <p:pic>
              <p:nvPicPr>
                <p:cNvPr id="53" name="インク 52">
                  <a:extLst>
                    <a:ext uri="{FF2B5EF4-FFF2-40B4-BE49-F238E27FC236}">
                      <a16:creationId xmlns:a16="http://schemas.microsoft.com/office/drawing/2014/main" id="{F9D9CD67-AFD1-9BE8-F4CA-0597B17B2DF2}"/>
                    </a:ext>
                  </a:extLst>
                </p:cNvPr>
                <p:cNvPicPr/>
                <p:nvPr/>
              </p:nvPicPr>
              <p:blipFill>
                <a:blip r:embed="rId7"/>
                <a:stretch>
                  <a:fillRect/>
                </a:stretch>
              </p:blipFill>
              <p:spPr>
                <a:xfrm>
                  <a:off x="2899274" y="317198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54" name="インク 53">
                  <a:extLst>
                    <a:ext uri="{FF2B5EF4-FFF2-40B4-BE49-F238E27FC236}">
                      <a16:creationId xmlns:a16="http://schemas.microsoft.com/office/drawing/2014/main" id="{2108458B-0C6E-502D-829A-8B1BD2E698DC}"/>
                    </a:ext>
                  </a:extLst>
                </p14:cNvPr>
                <p14:cNvContentPartPr/>
                <p14:nvPr/>
              </p14:nvContentPartPr>
              <p14:xfrm>
                <a:off x="2917274" y="3279983"/>
                <a:ext cx="360" cy="360"/>
              </p14:xfrm>
            </p:contentPart>
          </mc:Choice>
          <mc:Fallback xmlns="">
            <p:pic>
              <p:nvPicPr>
                <p:cNvPr id="54" name="インク 53">
                  <a:extLst>
                    <a:ext uri="{FF2B5EF4-FFF2-40B4-BE49-F238E27FC236}">
                      <a16:creationId xmlns:a16="http://schemas.microsoft.com/office/drawing/2014/main" id="{2108458B-0C6E-502D-829A-8B1BD2E698DC}"/>
                    </a:ext>
                  </a:extLst>
                </p:cNvPr>
                <p:cNvPicPr/>
                <p:nvPr/>
              </p:nvPicPr>
              <p:blipFill>
                <a:blip r:embed="rId7"/>
                <a:stretch>
                  <a:fillRect/>
                </a:stretch>
              </p:blipFill>
              <p:spPr>
                <a:xfrm>
                  <a:off x="2899274" y="3171983"/>
                  <a:ext cx="36000" cy="216000"/>
                </a:xfrm>
                <a:prstGeom prst="rect">
                  <a:avLst/>
                </a:prstGeom>
              </p:spPr>
            </p:pic>
          </mc:Fallback>
        </mc:AlternateContent>
      </p:grpSp>
      <p:sp>
        <p:nvSpPr>
          <p:cNvPr id="3" name="テキスト ボックス 2">
            <a:extLst>
              <a:ext uri="{FF2B5EF4-FFF2-40B4-BE49-F238E27FC236}">
                <a16:creationId xmlns:a16="http://schemas.microsoft.com/office/drawing/2014/main" id="{E057106B-2033-0B04-A268-F5A49314AC2F}"/>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Tree>
    <p:extLst>
      <p:ext uri="{BB962C8B-B14F-4D97-AF65-F5344CB8AC3E}">
        <p14:creationId xmlns:p14="http://schemas.microsoft.com/office/powerpoint/2010/main" val="543563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53A47663-550C-222C-7C71-052C4E9E36A9}"/>
              </a:ext>
            </a:extLst>
          </p:cNvPr>
          <p:cNvSpPr/>
          <p:nvPr/>
        </p:nvSpPr>
        <p:spPr bwMode="auto">
          <a:xfrm>
            <a:off x="1346209" y="4840957"/>
            <a:ext cx="8316000" cy="1080000"/>
          </a:xfrm>
          <a:prstGeom prst="roundRect">
            <a:avLst/>
          </a:prstGeom>
          <a:noFill/>
          <a:ln w="38100" cap="flat" cmpd="sng" algn="ctr">
            <a:solidFill>
              <a:srgbClr val="559755"/>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6" name="四角形: 角を丸くする 5">
            <a:extLst>
              <a:ext uri="{FF2B5EF4-FFF2-40B4-BE49-F238E27FC236}">
                <a16:creationId xmlns:a16="http://schemas.microsoft.com/office/drawing/2014/main" id="{C215DB8C-1E5B-DB39-BAC7-89648C1AEB3B}"/>
              </a:ext>
            </a:extLst>
          </p:cNvPr>
          <p:cNvSpPr/>
          <p:nvPr/>
        </p:nvSpPr>
        <p:spPr bwMode="auto">
          <a:xfrm>
            <a:off x="1363233" y="3359594"/>
            <a:ext cx="8316000" cy="864000"/>
          </a:xfrm>
          <a:prstGeom prst="roundRect">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 name="四角形: 角を丸くする 4">
            <a:extLst>
              <a:ext uri="{FF2B5EF4-FFF2-40B4-BE49-F238E27FC236}">
                <a16:creationId xmlns:a16="http://schemas.microsoft.com/office/drawing/2014/main" id="{CFEB6145-D173-B1F0-547A-D842670C65A3}"/>
              </a:ext>
            </a:extLst>
          </p:cNvPr>
          <p:cNvSpPr/>
          <p:nvPr/>
        </p:nvSpPr>
        <p:spPr bwMode="auto">
          <a:xfrm>
            <a:off x="1364209" y="2012462"/>
            <a:ext cx="8280000" cy="864000"/>
          </a:xfrm>
          <a:prstGeom prst="roundRect">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1" name="テキスト ボックス 10">
            <a:extLst>
              <a:ext uri="{FF2B5EF4-FFF2-40B4-BE49-F238E27FC236}">
                <a16:creationId xmlns:a16="http://schemas.microsoft.com/office/drawing/2014/main" id="{8C6C0275-EDDB-A91B-2E68-12AB89B17FD8}"/>
              </a:ext>
            </a:extLst>
          </p:cNvPr>
          <p:cNvSpPr txBox="1"/>
          <p:nvPr/>
        </p:nvSpPr>
        <p:spPr>
          <a:xfrm>
            <a:off x="851512" y="535713"/>
            <a:ext cx="8597288" cy="769441"/>
          </a:xfrm>
          <a:prstGeom prst="rect">
            <a:avLst/>
          </a:prstGeom>
          <a:noFill/>
        </p:spPr>
        <p:txBody>
          <a:bodyPr wrap="square" rtlCol="0">
            <a:spAutoFit/>
          </a:bodyPr>
          <a:lstStyle/>
          <a:p>
            <a:pPr algn="l"/>
            <a:r>
              <a:rPr lang="ja-JP"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宴会やパーティーのときは</a:t>
            </a:r>
            <a:r>
              <a:rPr lang="en-US"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7FFAE73F-5782-D342-9993-EFA2E2DECBFA}"/>
              </a:ext>
            </a:extLst>
          </p:cNvPr>
          <p:cNvSpPr txBox="1"/>
          <p:nvPr/>
        </p:nvSpPr>
        <p:spPr>
          <a:xfrm>
            <a:off x="1222710" y="6148044"/>
            <a:ext cx="8408815" cy="830997"/>
          </a:xfrm>
          <a:prstGeom prst="rect">
            <a:avLst/>
          </a:prstGeom>
          <a:noFill/>
        </p:spPr>
        <p:txBody>
          <a:bodyPr wrap="square" rtlCol="0">
            <a:spAutoFit/>
          </a:bodyPr>
          <a:lstStyle/>
          <a:p>
            <a:pPr algn="just"/>
            <a:r>
              <a:rPr lang="ja-JP" altLang="ja-JP" sz="2400" b="1" kern="100">
                <a:effectLst/>
                <a:latin typeface="游明朝" panose="02020400000000000000" pitchFamily="18" charset="-128"/>
                <a:ea typeface="Meiryo UI" panose="020B0604030504040204" pitchFamily="50" charset="-128"/>
                <a:cs typeface="Times New Roman" panose="02020603050405020304" pitchFamily="18" charset="0"/>
              </a:rPr>
              <a:t>宴会やパーティーのときに、ちょっとした工夫</a:t>
            </a:r>
            <a:r>
              <a:rPr lang="ja-JP" altLang="en-US" sz="2400" b="1" kern="100">
                <a:effectLst/>
                <a:latin typeface="游明朝" panose="02020400000000000000" pitchFamily="18" charset="-128"/>
                <a:ea typeface="Meiryo UI" panose="020B0604030504040204" pitchFamily="50" charset="-128"/>
                <a:cs typeface="Times New Roman" panose="02020603050405020304" pitchFamily="18" charset="0"/>
              </a:rPr>
              <a:t>で</a:t>
            </a:r>
            <a:r>
              <a:rPr lang="ja-JP" altLang="ja-JP" sz="2400" b="1" kern="100">
                <a:effectLst/>
                <a:latin typeface="游明朝" panose="02020400000000000000" pitchFamily="18" charset="-128"/>
                <a:ea typeface="Meiryo UI" panose="020B0604030504040204" pitchFamily="50" charset="-128"/>
                <a:cs typeface="Times New Roman" panose="02020603050405020304" pitchFamily="18" charset="0"/>
              </a:rPr>
              <a:t>お店</a:t>
            </a:r>
            <a:r>
              <a:rPr lang="ja-JP" altLang="en-US" sz="2400" b="1" kern="100">
                <a:effectLst/>
                <a:latin typeface="游明朝" panose="02020400000000000000" pitchFamily="18" charset="-128"/>
                <a:ea typeface="Meiryo UI" panose="020B0604030504040204" pitchFamily="50" charset="-128"/>
                <a:cs typeface="Times New Roman" panose="02020603050405020304" pitchFamily="18" charset="0"/>
              </a:rPr>
              <a:t>が</a:t>
            </a:r>
            <a:r>
              <a:rPr lang="ja-JP" altLang="ja-JP" sz="2400" b="1" kern="100">
                <a:effectLst/>
                <a:latin typeface="游明朝" panose="02020400000000000000" pitchFamily="18" charset="-128"/>
                <a:ea typeface="Meiryo UI" panose="020B0604030504040204" pitchFamily="50" charset="-128"/>
                <a:cs typeface="Times New Roman" panose="02020603050405020304" pitchFamily="18" charset="0"/>
              </a:rPr>
              <a:t>用意してくれた</a:t>
            </a:r>
            <a:r>
              <a:rPr lang="ja-JP" altLang="en-US" sz="2400" b="1" kern="100">
                <a:effectLst/>
                <a:latin typeface="游明朝" panose="02020400000000000000" pitchFamily="18" charset="-128"/>
                <a:ea typeface="Meiryo UI" panose="020B0604030504040204" pitchFamily="50" charset="-128"/>
                <a:cs typeface="Times New Roman" panose="02020603050405020304" pitchFamily="18" charset="0"/>
              </a:rPr>
              <a:t>お</a:t>
            </a:r>
            <a:r>
              <a:rPr lang="ja-JP" altLang="ja-JP" sz="2400" b="1" kern="100">
                <a:effectLst/>
                <a:latin typeface="游明朝" panose="02020400000000000000" pitchFamily="18" charset="-128"/>
                <a:ea typeface="Meiryo UI" panose="020B0604030504040204" pitchFamily="50" charset="-128"/>
                <a:cs typeface="Times New Roman" panose="02020603050405020304" pitchFamily="18" charset="0"/>
              </a:rPr>
              <a:t>料理</a:t>
            </a:r>
            <a:r>
              <a:rPr lang="ja-JP" altLang="en-US" sz="2400" b="1" kern="100">
                <a:effectLst/>
                <a:latin typeface="游明朝" panose="02020400000000000000" pitchFamily="18" charset="-128"/>
                <a:ea typeface="Meiryo UI" panose="020B0604030504040204" pitchFamily="50" charset="-128"/>
                <a:cs typeface="Times New Roman" panose="02020603050405020304" pitchFamily="18" charset="0"/>
              </a:rPr>
              <a:t>を</a:t>
            </a:r>
            <a:r>
              <a:rPr lang="ja-JP" altLang="ja-JP" sz="2400" b="1" kern="100">
                <a:effectLst/>
                <a:latin typeface="游明朝" panose="02020400000000000000" pitchFamily="18" charset="-128"/>
                <a:ea typeface="Meiryo UI" panose="020B0604030504040204" pitchFamily="50" charset="-128"/>
                <a:cs typeface="Times New Roman" panose="02020603050405020304" pitchFamily="18" charset="0"/>
              </a:rPr>
              <a:t>おいしく食べき</a:t>
            </a:r>
            <a:r>
              <a:rPr lang="ja-JP" altLang="en-US" sz="2400" b="1" kern="100">
                <a:effectLst/>
                <a:latin typeface="游明朝" panose="02020400000000000000" pitchFamily="18" charset="-128"/>
                <a:ea typeface="Meiryo UI" panose="020B0604030504040204" pitchFamily="50" charset="-128"/>
                <a:cs typeface="Times New Roman" panose="02020603050405020304" pitchFamily="18" charset="0"/>
              </a:rPr>
              <a:t>ろう！</a:t>
            </a:r>
            <a:endParaRPr lang="ja-JP" alt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D1B91542-B663-64A9-FFE0-C8B3DB6B8ECA}"/>
              </a:ext>
            </a:extLst>
          </p:cNvPr>
          <p:cNvSpPr txBox="1"/>
          <p:nvPr/>
        </p:nvSpPr>
        <p:spPr>
          <a:xfrm>
            <a:off x="1235377" y="1481573"/>
            <a:ext cx="4586210" cy="523220"/>
          </a:xfrm>
          <a:prstGeom prst="rect">
            <a:avLst/>
          </a:prstGeom>
          <a:noFill/>
        </p:spPr>
        <p:txBody>
          <a:bodyPr wrap="square" rtlCol="0">
            <a:spAutoFit/>
          </a:bodyPr>
          <a:lstStyle/>
          <a:p>
            <a:pPr algn="l"/>
            <a:r>
              <a:rPr lang="ja-JP" altLang="ja-JP" sz="2800" b="1" kern="100">
                <a:effectLst/>
                <a:latin typeface="Meiryo UI" panose="020B0604030504040204" pitchFamily="50" charset="-128"/>
                <a:ea typeface="Meiryo UI" panose="020B0604030504040204" pitchFamily="50" charset="-128"/>
                <a:cs typeface="Times New Roman" panose="02020603050405020304" pitchFamily="18" charset="0"/>
              </a:rPr>
              <a:t>開始</a:t>
            </a:r>
            <a:r>
              <a:rPr lang="en-US" altLang="ja-JP" sz="2800" b="1" kern="100">
                <a:effectLst/>
                <a:latin typeface="Meiryo UI" panose="020B0604030504040204" pitchFamily="50" charset="-128"/>
                <a:ea typeface="Meiryo UI" panose="020B0604030504040204" pitchFamily="50" charset="-128"/>
                <a:cs typeface="Times New Roman" panose="02020603050405020304" pitchFamily="18" charset="0"/>
              </a:rPr>
              <a:t> 30 </a:t>
            </a:r>
            <a:r>
              <a:rPr lang="ja-JP" altLang="ja-JP" sz="2800" b="1" kern="100">
                <a:effectLst/>
                <a:latin typeface="Meiryo UI" panose="020B0604030504040204" pitchFamily="50" charset="-128"/>
                <a:ea typeface="Meiryo UI" panose="020B0604030504040204" pitchFamily="50" charset="-128"/>
                <a:cs typeface="Times New Roman" panose="02020603050405020304" pitchFamily="18" charset="0"/>
              </a:rPr>
              <a:t>分間は味わいタイム</a:t>
            </a:r>
          </a:p>
        </p:txBody>
      </p:sp>
      <p:sp>
        <p:nvSpPr>
          <p:cNvPr id="14" name="テキスト ボックス 13">
            <a:extLst>
              <a:ext uri="{FF2B5EF4-FFF2-40B4-BE49-F238E27FC236}">
                <a16:creationId xmlns:a16="http://schemas.microsoft.com/office/drawing/2014/main" id="{F84BE4EF-569E-A6CD-861C-5AD2CDEA256D}"/>
              </a:ext>
            </a:extLst>
          </p:cNvPr>
          <p:cNvSpPr txBox="1"/>
          <p:nvPr/>
        </p:nvSpPr>
        <p:spPr>
          <a:xfrm>
            <a:off x="878887" y="1497643"/>
            <a:ext cx="428196" cy="677108"/>
          </a:xfrm>
          <a:prstGeom prst="rect">
            <a:avLst/>
          </a:prstGeom>
          <a:noFill/>
        </p:spPr>
        <p:txBody>
          <a:bodyPr wrap="square" rtlCol="0" anchor="ctr">
            <a:spAutoFit/>
          </a:bodyPr>
          <a:lstStyle/>
          <a:p>
            <a:pPr algn="ctr"/>
            <a:r>
              <a:rPr kumimoji="1" lang="en-US" altLang="ja-JP" sz="3800" b="1">
                <a:solidFill>
                  <a:srgbClr val="559755"/>
                </a:solidFill>
                <a:latin typeface="Meiryo" panose="020B0604030504040204" pitchFamily="34" charset="-128"/>
                <a:ea typeface="Meiryo" panose="020B0604030504040204" pitchFamily="34" charset="-128"/>
              </a:rPr>
              <a:t>1</a:t>
            </a:r>
            <a:endParaRPr kumimoji="1" lang="ja-JP" altLang="en-US" sz="3800" b="1">
              <a:solidFill>
                <a:srgbClr val="559755"/>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A331C547-6DD5-8F29-79F4-F06C4077B050}"/>
              </a:ext>
            </a:extLst>
          </p:cNvPr>
          <p:cNvSpPr txBox="1"/>
          <p:nvPr/>
        </p:nvSpPr>
        <p:spPr>
          <a:xfrm>
            <a:off x="1307083" y="2227002"/>
            <a:ext cx="5396391" cy="369332"/>
          </a:xfrm>
          <a:prstGeom prst="rect">
            <a:avLst/>
          </a:prstGeom>
          <a:noFill/>
        </p:spPr>
        <p:txBody>
          <a:bodyPr wrap="square">
            <a:spAutoFit/>
          </a:bodyPr>
          <a:lstStyle/>
          <a:p>
            <a:pPr marL="285750" indent="-285750" algn="l">
              <a:buFont typeface="Wingdings" panose="05000000000000000000" pitchFamily="2" charset="2"/>
              <a:buChar char="l"/>
            </a:pPr>
            <a:r>
              <a:rPr lang="ja-JP" altLang="ja-JP" sz="1800" kern="100">
                <a:effectLst/>
                <a:latin typeface="Meiryo UI" panose="020B0604030504040204" pitchFamily="50" charset="-128"/>
                <a:ea typeface="Meiryo UI" panose="020B0604030504040204" pitchFamily="50" charset="-128"/>
                <a:cs typeface="Times New Roman" panose="02020603050405020304" pitchFamily="18" charset="0"/>
              </a:rPr>
              <a:t>乾杯後</a:t>
            </a:r>
            <a:r>
              <a:rPr lang="en-US" altLang="ja-JP" sz="1800" kern="100">
                <a:effectLst/>
                <a:latin typeface="Meiryo UI" panose="020B0604030504040204" pitchFamily="50" charset="-128"/>
                <a:ea typeface="Meiryo UI" panose="020B0604030504040204" pitchFamily="50" charset="-128"/>
                <a:cs typeface="Times New Roman" panose="02020603050405020304" pitchFamily="18" charset="0"/>
              </a:rPr>
              <a:t> 30 </a:t>
            </a:r>
            <a:r>
              <a:rPr lang="ja-JP" altLang="ja-JP" sz="1800" kern="100">
                <a:effectLst/>
                <a:latin typeface="Meiryo UI" panose="020B0604030504040204" pitchFamily="50" charset="-128"/>
                <a:ea typeface="Meiryo UI" panose="020B0604030504040204" pitchFamily="50" charset="-128"/>
                <a:cs typeface="Times New Roman" panose="02020603050405020304" pitchFamily="18" charset="0"/>
              </a:rPr>
              <a:t>分は、出来立ての料理を楽しみましょう</a:t>
            </a:r>
          </a:p>
        </p:txBody>
      </p:sp>
      <p:sp>
        <p:nvSpPr>
          <p:cNvPr id="42" name="テキスト ボックス 41">
            <a:extLst>
              <a:ext uri="{FF2B5EF4-FFF2-40B4-BE49-F238E27FC236}">
                <a16:creationId xmlns:a16="http://schemas.microsoft.com/office/drawing/2014/main" id="{CF2E3787-329E-79BC-A6FF-C063C7E12FBC}"/>
              </a:ext>
            </a:extLst>
          </p:cNvPr>
          <p:cNvSpPr txBox="1"/>
          <p:nvPr/>
        </p:nvSpPr>
        <p:spPr>
          <a:xfrm>
            <a:off x="1285607" y="2857115"/>
            <a:ext cx="4586210" cy="523220"/>
          </a:xfrm>
          <a:prstGeom prst="rect">
            <a:avLst/>
          </a:prstGeom>
          <a:noFill/>
        </p:spPr>
        <p:txBody>
          <a:bodyPr wrap="square" rtlCol="0">
            <a:spAutoFit/>
          </a:bodyPr>
          <a:lstStyle/>
          <a:p>
            <a:pPr algn="l"/>
            <a:r>
              <a:rPr lang="ja-JP" altLang="ja-JP" sz="2800" b="1" kern="100">
                <a:effectLst/>
                <a:latin typeface="游明朝" panose="02020400000000000000" pitchFamily="18" charset="-128"/>
                <a:ea typeface="Meiryo UI" panose="020B0604030504040204" pitchFamily="50" charset="-128"/>
                <a:cs typeface="Times New Roman" panose="02020603050405020304" pitchFamily="18" charset="0"/>
              </a:rPr>
              <a:t>楽しみタイム</a:t>
            </a:r>
            <a:endParaRPr lang="ja-JP" altLang="ja-JP" sz="28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3D18146B-DF05-8FC2-0FB3-6AE0770A8F80}"/>
              </a:ext>
            </a:extLst>
          </p:cNvPr>
          <p:cNvSpPr txBox="1"/>
          <p:nvPr/>
        </p:nvSpPr>
        <p:spPr>
          <a:xfrm>
            <a:off x="851512" y="2882262"/>
            <a:ext cx="428196" cy="677108"/>
          </a:xfrm>
          <a:prstGeom prst="rect">
            <a:avLst/>
          </a:prstGeom>
          <a:noFill/>
        </p:spPr>
        <p:txBody>
          <a:bodyPr wrap="square" rtlCol="0">
            <a:spAutoFit/>
          </a:bodyPr>
          <a:lstStyle/>
          <a:p>
            <a:r>
              <a:rPr lang="en-US" altLang="ja-JP" sz="3800" b="1">
                <a:solidFill>
                  <a:srgbClr val="559755"/>
                </a:solidFill>
                <a:latin typeface="Meiryo" panose="020B0604030504040204" pitchFamily="34" charset="-128"/>
                <a:ea typeface="Meiryo" panose="020B0604030504040204" pitchFamily="34" charset="-128"/>
              </a:rPr>
              <a:t>2</a:t>
            </a:r>
            <a:endParaRPr kumimoji="1" lang="ja-JP" altLang="en-US" sz="3800" b="1">
              <a:solidFill>
                <a:srgbClr val="559755"/>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C92BB689-B7A3-C07F-F9AD-049211B9C31F}"/>
              </a:ext>
            </a:extLst>
          </p:cNvPr>
          <p:cNvSpPr txBox="1"/>
          <p:nvPr/>
        </p:nvSpPr>
        <p:spPr>
          <a:xfrm>
            <a:off x="1307083" y="3627681"/>
            <a:ext cx="4894432" cy="369332"/>
          </a:xfrm>
          <a:prstGeom prst="rect">
            <a:avLst/>
          </a:prstGeom>
          <a:noFill/>
        </p:spPr>
        <p:txBody>
          <a:bodyPr wrap="square">
            <a:spAutoFit/>
          </a:bodyPr>
          <a:lstStyle/>
          <a:p>
            <a:pPr marL="285750" indent="-285750" algn="l">
              <a:buFont typeface="Wingdings" panose="05000000000000000000" pitchFamily="2" charset="2"/>
              <a:buChar char="l"/>
            </a:pPr>
            <a:r>
              <a:rPr lang="ja-JP" altLang="ja-JP" sz="1800" kern="100">
                <a:effectLst/>
                <a:latin typeface="游明朝" panose="02020400000000000000" pitchFamily="18" charset="-128"/>
                <a:ea typeface="Meiryo UI" panose="020B0604030504040204" pitchFamily="50" charset="-128"/>
                <a:cs typeface="Times New Roman" panose="02020603050405020304" pitchFamily="18" charset="0"/>
              </a:rPr>
              <a:t>料理を食べることも忘れず、全員で親睦を深める</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6" name="テキスト ボックス 45">
            <a:extLst>
              <a:ext uri="{FF2B5EF4-FFF2-40B4-BE49-F238E27FC236}">
                <a16:creationId xmlns:a16="http://schemas.microsoft.com/office/drawing/2014/main" id="{4C4AEC1F-3C89-A707-9899-CBDA8C1C1A6A}"/>
              </a:ext>
            </a:extLst>
          </p:cNvPr>
          <p:cNvSpPr txBox="1"/>
          <p:nvPr/>
        </p:nvSpPr>
        <p:spPr>
          <a:xfrm>
            <a:off x="1307083" y="4244359"/>
            <a:ext cx="5761009" cy="523220"/>
          </a:xfrm>
          <a:prstGeom prst="rect">
            <a:avLst/>
          </a:prstGeom>
          <a:noFill/>
        </p:spPr>
        <p:txBody>
          <a:bodyPr wrap="square" rtlCol="0">
            <a:spAutoFit/>
          </a:bodyPr>
          <a:lstStyle/>
          <a:p>
            <a:pPr algn="l"/>
            <a:r>
              <a:rPr lang="ja-JP" altLang="ja-JP" sz="2800" b="1" kern="100">
                <a:effectLst/>
                <a:latin typeface="Meiryo UI" panose="020B0604030504040204" pitchFamily="50" charset="-128"/>
                <a:ea typeface="Meiryo UI" panose="020B0604030504040204" pitchFamily="50" charset="-128"/>
                <a:cs typeface="Times New Roman" panose="02020603050405020304" pitchFamily="18" charset="0"/>
              </a:rPr>
              <a:t>お開き前</a:t>
            </a:r>
            <a:r>
              <a:rPr lang="en-US" altLang="ja-JP" sz="2800" b="1" kern="100">
                <a:effectLst/>
                <a:latin typeface="Meiryo UI" panose="020B0604030504040204" pitchFamily="50" charset="-128"/>
                <a:ea typeface="Meiryo UI" panose="020B0604030504040204" pitchFamily="50" charset="-128"/>
                <a:cs typeface="Times New Roman" panose="02020603050405020304" pitchFamily="18" charset="0"/>
              </a:rPr>
              <a:t> 10 </a:t>
            </a:r>
            <a:r>
              <a:rPr lang="ja-JP" altLang="ja-JP" sz="2800" b="1" kern="100">
                <a:effectLst/>
                <a:latin typeface="Meiryo UI" panose="020B0604030504040204" pitchFamily="50" charset="-128"/>
                <a:ea typeface="Meiryo UI" panose="020B0604030504040204" pitchFamily="50" charset="-128"/>
                <a:cs typeface="Times New Roman" panose="02020603050405020304" pitchFamily="18" charset="0"/>
              </a:rPr>
              <a:t>分間は食べきりタイム</a:t>
            </a:r>
          </a:p>
        </p:txBody>
      </p:sp>
      <p:sp>
        <p:nvSpPr>
          <p:cNvPr id="47" name="テキスト ボックス 46">
            <a:extLst>
              <a:ext uri="{FF2B5EF4-FFF2-40B4-BE49-F238E27FC236}">
                <a16:creationId xmlns:a16="http://schemas.microsoft.com/office/drawing/2014/main" id="{F92C1768-344A-5935-1B95-B6D20846F6E9}"/>
              </a:ext>
            </a:extLst>
          </p:cNvPr>
          <p:cNvSpPr txBox="1"/>
          <p:nvPr/>
        </p:nvSpPr>
        <p:spPr>
          <a:xfrm>
            <a:off x="878887" y="4259034"/>
            <a:ext cx="428196" cy="677108"/>
          </a:xfrm>
          <a:prstGeom prst="rect">
            <a:avLst/>
          </a:prstGeom>
          <a:noFill/>
        </p:spPr>
        <p:txBody>
          <a:bodyPr wrap="square" rtlCol="0">
            <a:spAutoFit/>
          </a:bodyPr>
          <a:lstStyle/>
          <a:p>
            <a:r>
              <a:rPr kumimoji="1" lang="en-US" altLang="ja-JP" sz="3800" b="1">
                <a:solidFill>
                  <a:srgbClr val="559755"/>
                </a:solidFill>
                <a:latin typeface="Meiryo" panose="020B0604030504040204" pitchFamily="34" charset="-128"/>
                <a:ea typeface="Meiryo" panose="020B0604030504040204" pitchFamily="34" charset="-128"/>
              </a:rPr>
              <a:t>3</a:t>
            </a:r>
          </a:p>
        </p:txBody>
      </p:sp>
      <p:sp>
        <p:nvSpPr>
          <p:cNvPr id="49" name="テキスト ボックス 48">
            <a:extLst>
              <a:ext uri="{FF2B5EF4-FFF2-40B4-BE49-F238E27FC236}">
                <a16:creationId xmlns:a16="http://schemas.microsoft.com/office/drawing/2014/main" id="{9D51A12D-FE2D-4988-6624-2D965677068C}"/>
              </a:ext>
            </a:extLst>
          </p:cNvPr>
          <p:cNvSpPr txBox="1"/>
          <p:nvPr/>
        </p:nvSpPr>
        <p:spPr>
          <a:xfrm>
            <a:off x="1300088" y="4905799"/>
            <a:ext cx="4894432" cy="865237"/>
          </a:xfrm>
          <a:prstGeom prst="rect">
            <a:avLst/>
          </a:prstGeom>
          <a:noFill/>
        </p:spPr>
        <p:txBody>
          <a:bodyPr wrap="square">
            <a:spAutoFit/>
          </a:bodyPr>
          <a:lstStyle/>
          <a:p>
            <a:pPr marL="285750" indent="-285750" algn="l">
              <a:lnSpc>
                <a:spcPct val="150000"/>
              </a:lnSpc>
              <a:buFont typeface="Wingdings" panose="05000000000000000000" pitchFamily="2" charset="2"/>
              <a:buChar char="l"/>
            </a:pPr>
            <a:r>
              <a:rPr lang="ja-JP" altLang="ja-JP" sz="1800" kern="100">
                <a:effectLst/>
                <a:latin typeface="Meiryo UI" panose="020B0604030504040204" pitchFamily="50" charset="-128"/>
                <a:ea typeface="Meiryo UI" panose="020B0604030504040204" pitchFamily="50" charset="-128"/>
                <a:cs typeface="Times New Roman" panose="02020603050405020304" pitchFamily="18" charset="0"/>
              </a:rPr>
              <a:t>お開き前の</a:t>
            </a:r>
            <a:r>
              <a:rPr lang="en-US" altLang="ja-JP" sz="1800" kern="100">
                <a:effectLst/>
                <a:latin typeface="Meiryo UI" panose="020B0604030504040204" pitchFamily="50" charset="-128"/>
                <a:ea typeface="Meiryo UI" panose="020B0604030504040204" pitchFamily="50" charset="-128"/>
                <a:cs typeface="Times New Roman" panose="02020603050405020304" pitchFamily="18" charset="0"/>
              </a:rPr>
              <a:t> 10 </a:t>
            </a:r>
            <a:r>
              <a:rPr lang="ja-JP" altLang="ja-JP" sz="1800" kern="100">
                <a:effectLst/>
                <a:latin typeface="Meiryo UI" panose="020B0604030504040204" pitchFamily="50" charset="-128"/>
                <a:ea typeface="Meiryo UI" panose="020B0604030504040204" pitchFamily="50" charset="-128"/>
                <a:cs typeface="Times New Roman" panose="02020603050405020304" pitchFamily="18" charset="0"/>
              </a:rPr>
              <a:t>分間は、もう一度料理を楽しむ</a:t>
            </a:r>
          </a:p>
          <a:p>
            <a:pPr marL="285750" indent="-285750" algn="l">
              <a:lnSpc>
                <a:spcPct val="150000"/>
              </a:lnSpc>
              <a:buFont typeface="Wingdings" panose="05000000000000000000" pitchFamily="2" charset="2"/>
              <a:buChar char="l"/>
            </a:pPr>
            <a:r>
              <a:rPr lang="ja-JP" altLang="ja-JP" sz="1800" kern="100">
                <a:effectLst/>
                <a:latin typeface="Meiryo UI" panose="020B0604030504040204" pitchFamily="50" charset="-128"/>
                <a:ea typeface="Meiryo UI" panose="020B0604030504040204" pitchFamily="50" charset="-128"/>
                <a:cs typeface="Times New Roman" panose="02020603050405020304" pitchFamily="18" charset="0"/>
              </a:rPr>
              <a:t>幹事は「食べきり」を呼び掛ける</a:t>
            </a:r>
          </a:p>
        </p:txBody>
      </p:sp>
      <p:sp>
        <p:nvSpPr>
          <p:cNvPr id="4" name="テキスト ボックス 3">
            <a:extLst>
              <a:ext uri="{FF2B5EF4-FFF2-40B4-BE49-F238E27FC236}">
                <a16:creationId xmlns:a16="http://schemas.microsoft.com/office/drawing/2014/main" id="{EB7CB809-E482-C592-AF26-369AA0613B80}"/>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pic>
        <p:nvPicPr>
          <p:cNvPr id="2" name="図 1">
            <a:extLst>
              <a:ext uri="{FF2B5EF4-FFF2-40B4-BE49-F238E27FC236}">
                <a16:creationId xmlns:a16="http://schemas.microsoft.com/office/drawing/2014/main" id="{97660182-1655-9EB4-67EF-F2E47DE4484E}"/>
              </a:ext>
            </a:extLst>
          </p:cNvPr>
          <p:cNvPicPr>
            <a:picLocks noChangeAspect="1"/>
          </p:cNvPicPr>
          <p:nvPr/>
        </p:nvPicPr>
        <p:blipFill>
          <a:blip r:embed="rId2"/>
          <a:stretch>
            <a:fillRect/>
          </a:stretch>
        </p:blipFill>
        <p:spPr>
          <a:xfrm>
            <a:off x="7870588" y="2070255"/>
            <a:ext cx="1676400" cy="716280"/>
          </a:xfrm>
          <a:prstGeom prst="rect">
            <a:avLst/>
          </a:prstGeom>
        </p:spPr>
      </p:pic>
      <p:pic>
        <p:nvPicPr>
          <p:cNvPr id="3" name="図 2">
            <a:extLst>
              <a:ext uri="{FF2B5EF4-FFF2-40B4-BE49-F238E27FC236}">
                <a16:creationId xmlns:a16="http://schemas.microsoft.com/office/drawing/2014/main" id="{CE6E09E8-AA0E-7EB7-D7C5-883A598DB3CB}"/>
              </a:ext>
            </a:extLst>
          </p:cNvPr>
          <p:cNvPicPr>
            <a:picLocks noChangeAspect="1"/>
          </p:cNvPicPr>
          <p:nvPr/>
        </p:nvPicPr>
        <p:blipFill>
          <a:blip r:embed="rId3"/>
          <a:stretch>
            <a:fillRect/>
          </a:stretch>
        </p:blipFill>
        <p:spPr>
          <a:xfrm>
            <a:off x="7828678" y="3403898"/>
            <a:ext cx="1760220" cy="693420"/>
          </a:xfrm>
          <a:prstGeom prst="rect">
            <a:avLst/>
          </a:prstGeom>
        </p:spPr>
      </p:pic>
      <p:pic>
        <p:nvPicPr>
          <p:cNvPr id="9" name="図 8">
            <a:extLst>
              <a:ext uri="{FF2B5EF4-FFF2-40B4-BE49-F238E27FC236}">
                <a16:creationId xmlns:a16="http://schemas.microsoft.com/office/drawing/2014/main" id="{DA7C9A12-1A39-F073-E8F5-8396C4C488B2}"/>
              </a:ext>
            </a:extLst>
          </p:cNvPr>
          <p:cNvPicPr>
            <a:picLocks noChangeAspect="1"/>
          </p:cNvPicPr>
          <p:nvPr/>
        </p:nvPicPr>
        <p:blipFill>
          <a:blip r:embed="rId4"/>
          <a:stretch>
            <a:fillRect/>
          </a:stretch>
        </p:blipFill>
        <p:spPr>
          <a:xfrm>
            <a:off x="7779875" y="5008338"/>
            <a:ext cx="1684020" cy="777240"/>
          </a:xfrm>
          <a:prstGeom prst="rect">
            <a:avLst/>
          </a:prstGeom>
        </p:spPr>
      </p:pic>
      <p:pic>
        <p:nvPicPr>
          <p:cNvPr id="13" name="図 12">
            <a:extLst>
              <a:ext uri="{FF2B5EF4-FFF2-40B4-BE49-F238E27FC236}">
                <a16:creationId xmlns:a16="http://schemas.microsoft.com/office/drawing/2014/main" id="{7B650A8F-931F-1032-21DD-1466EC81B83D}"/>
              </a:ext>
            </a:extLst>
          </p:cNvPr>
          <p:cNvPicPr>
            <a:picLocks noChangeAspect="1"/>
          </p:cNvPicPr>
          <p:nvPr/>
        </p:nvPicPr>
        <p:blipFill>
          <a:blip r:embed="rId5"/>
          <a:stretch>
            <a:fillRect/>
          </a:stretch>
        </p:blipFill>
        <p:spPr>
          <a:xfrm>
            <a:off x="6359847" y="2080338"/>
            <a:ext cx="937260" cy="716280"/>
          </a:xfrm>
          <a:prstGeom prst="rect">
            <a:avLst/>
          </a:prstGeom>
        </p:spPr>
      </p:pic>
      <p:pic>
        <p:nvPicPr>
          <p:cNvPr id="16" name="図 15">
            <a:extLst>
              <a:ext uri="{FF2B5EF4-FFF2-40B4-BE49-F238E27FC236}">
                <a16:creationId xmlns:a16="http://schemas.microsoft.com/office/drawing/2014/main" id="{2DF8E6F9-5378-34D8-8440-9DE4786B37F2}"/>
              </a:ext>
            </a:extLst>
          </p:cNvPr>
          <p:cNvPicPr>
            <a:picLocks noChangeAspect="1"/>
          </p:cNvPicPr>
          <p:nvPr/>
        </p:nvPicPr>
        <p:blipFill>
          <a:blip r:embed="rId6"/>
          <a:stretch>
            <a:fillRect/>
          </a:stretch>
        </p:blipFill>
        <p:spPr>
          <a:xfrm>
            <a:off x="7329242" y="2107008"/>
            <a:ext cx="502920" cy="662940"/>
          </a:xfrm>
          <a:prstGeom prst="rect">
            <a:avLst/>
          </a:prstGeom>
        </p:spPr>
      </p:pic>
      <p:pic>
        <p:nvPicPr>
          <p:cNvPr id="17" name="図 16">
            <a:extLst>
              <a:ext uri="{FF2B5EF4-FFF2-40B4-BE49-F238E27FC236}">
                <a16:creationId xmlns:a16="http://schemas.microsoft.com/office/drawing/2014/main" id="{B7579313-D710-FE19-BB3E-1A33BD50983A}"/>
              </a:ext>
            </a:extLst>
          </p:cNvPr>
          <p:cNvPicPr>
            <a:picLocks noChangeAspect="1"/>
          </p:cNvPicPr>
          <p:nvPr/>
        </p:nvPicPr>
        <p:blipFill>
          <a:blip r:embed="rId7"/>
          <a:stretch>
            <a:fillRect/>
          </a:stretch>
        </p:blipFill>
        <p:spPr>
          <a:xfrm>
            <a:off x="7352102" y="3403898"/>
            <a:ext cx="457200" cy="708660"/>
          </a:xfrm>
          <a:prstGeom prst="rect">
            <a:avLst/>
          </a:prstGeom>
        </p:spPr>
      </p:pic>
      <p:pic>
        <p:nvPicPr>
          <p:cNvPr id="19" name="図 18">
            <a:extLst>
              <a:ext uri="{FF2B5EF4-FFF2-40B4-BE49-F238E27FC236}">
                <a16:creationId xmlns:a16="http://schemas.microsoft.com/office/drawing/2014/main" id="{D0575BBE-5014-3712-5A0D-F27A1CAF7DA8}"/>
              </a:ext>
            </a:extLst>
          </p:cNvPr>
          <p:cNvPicPr>
            <a:picLocks noChangeAspect="1"/>
          </p:cNvPicPr>
          <p:nvPr/>
        </p:nvPicPr>
        <p:blipFill>
          <a:blip r:embed="rId8"/>
          <a:stretch>
            <a:fillRect/>
          </a:stretch>
        </p:blipFill>
        <p:spPr>
          <a:xfrm>
            <a:off x="6531297" y="3389859"/>
            <a:ext cx="594360" cy="716280"/>
          </a:xfrm>
          <a:prstGeom prst="rect">
            <a:avLst/>
          </a:prstGeom>
        </p:spPr>
      </p:pic>
      <p:pic>
        <p:nvPicPr>
          <p:cNvPr id="7" name="図 6">
            <a:extLst>
              <a:ext uri="{FF2B5EF4-FFF2-40B4-BE49-F238E27FC236}">
                <a16:creationId xmlns:a16="http://schemas.microsoft.com/office/drawing/2014/main" id="{E7E52F14-E1BE-85C1-29BA-076D9851DE15}"/>
              </a:ext>
            </a:extLst>
          </p:cNvPr>
          <p:cNvPicPr>
            <a:picLocks noChangeAspect="1"/>
          </p:cNvPicPr>
          <p:nvPr/>
        </p:nvPicPr>
        <p:blipFill>
          <a:blip r:embed="rId9"/>
          <a:stretch>
            <a:fillRect/>
          </a:stretch>
        </p:blipFill>
        <p:spPr>
          <a:xfrm>
            <a:off x="6499493" y="4984086"/>
            <a:ext cx="594360" cy="708660"/>
          </a:xfrm>
          <a:prstGeom prst="rect">
            <a:avLst/>
          </a:prstGeom>
        </p:spPr>
      </p:pic>
      <p:pic>
        <p:nvPicPr>
          <p:cNvPr id="12" name="図 11">
            <a:extLst>
              <a:ext uri="{FF2B5EF4-FFF2-40B4-BE49-F238E27FC236}">
                <a16:creationId xmlns:a16="http://schemas.microsoft.com/office/drawing/2014/main" id="{74EB5C9E-E6AB-EB2B-8644-DAC669673F3A}"/>
              </a:ext>
            </a:extLst>
          </p:cNvPr>
          <p:cNvPicPr>
            <a:picLocks noChangeAspect="1"/>
          </p:cNvPicPr>
          <p:nvPr/>
        </p:nvPicPr>
        <p:blipFill>
          <a:blip r:embed="rId10"/>
          <a:stretch>
            <a:fillRect/>
          </a:stretch>
        </p:blipFill>
        <p:spPr>
          <a:xfrm>
            <a:off x="7298762" y="4984086"/>
            <a:ext cx="510540" cy="708660"/>
          </a:xfrm>
          <a:prstGeom prst="rect">
            <a:avLst/>
          </a:prstGeom>
        </p:spPr>
      </p:pic>
    </p:spTree>
    <p:extLst>
      <p:ext uri="{BB962C8B-B14F-4D97-AF65-F5344CB8AC3E}">
        <p14:creationId xmlns:p14="http://schemas.microsoft.com/office/powerpoint/2010/main" val="4101670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057DCAC5-31B9-5D7C-118E-49A6585644DF}"/>
              </a:ext>
            </a:extLst>
          </p:cNvPr>
          <p:cNvSpPr/>
          <p:nvPr/>
        </p:nvSpPr>
        <p:spPr bwMode="auto">
          <a:xfrm>
            <a:off x="1355257" y="1953248"/>
            <a:ext cx="8280000" cy="910647"/>
          </a:xfrm>
          <a:prstGeom prst="roundRect">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7" name="四角形: 角を丸くする 6">
            <a:extLst>
              <a:ext uri="{FF2B5EF4-FFF2-40B4-BE49-F238E27FC236}">
                <a16:creationId xmlns:a16="http://schemas.microsoft.com/office/drawing/2014/main" id="{A6F9B491-4B7E-2267-E410-818473ED9B6A}"/>
              </a:ext>
            </a:extLst>
          </p:cNvPr>
          <p:cNvSpPr/>
          <p:nvPr/>
        </p:nvSpPr>
        <p:spPr bwMode="auto">
          <a:xfrm>
            <a:off x="1355257" y="3465972"/>
            <a:ext cx="8280000" cy="1263870"/>
          </a:xfrm>
          <a:prstGeom prst="roundRect">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8" name="四角形: 角を丸くする 7">
            <a:extLst>
              <a:ext uri="{FF2B5EF4-FFF2-40B4-BE49-F238E27FC236}">
                <a16:creationId xmlns:a16="http://schemas.microsoft.com/office/drawing/2014/main" id="{420A2E9D-4B6A-FA81-272E-69CA3DA27DCE}"/>
              </a:ext>
            </a:extLst>
          </p:cNvPr>
          <p:cNvSpPr/>
          <p:nvPr/>
        </p:nvSpPr>
        <p:spPr bwMode="auto">
          <a:xfrm>
            <a:off x="1395238" y="5381862"/>
            <a:ext cx="8280000" cy="910647"/>
          </a:xfrm>
          <a:prstGeom prst="roundRect">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1" name="テキスト ボックス 10">
            <a:extLst>
              <a:ext uri="{FF2B5EF4-FFF2-40B4-BE49-F238E27FC236}">
                <a16:creationId xmlns:a16="http://schemas.microsoft.com/office/drawing/2014/main" id="{8C6C0275-EDDB-A91B-2E68-12AB89B17FD8}"/>
              </a:ext>
            </a:extLst>
          </p:cNvPr>
          <p:cNvSpPr txBox="1"/>
          <p:nvPr/>
        </p:nvSpPr>
        <p:spPr>
          <a:xfrm>
            <a:off x="851512" y="535713"/>
            <a:ext cx="8984635" cy="769441"/>
          </a:xfrm>
          <a:prstGeom prst="rect">
            <a:avLst/>
          </a:prstGeom>
          <a:noFill/>
        </p:spPr>
        <p:txBody>
          <a:bodyPr wrap="square" rtlCol="0">
            <a:spAutoFit/>
          </a:bodyPr>
          <a:lstStyle/>
          <a:p>
            <a:r>
              <a:rPr lang="ja-JP" altLang="ja-JP" sz="4400" b="1">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中食</a:t>
            </a:r>
            <a:r>
              <a:rPr lang="ja-JP" altLang="en-US" sz="4400" b="1" baseline="300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4400" b="1">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4400" b="1">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弁当、そう菜</a:t>
            </a:r>
            <a:r>
              <a:rPr lang="en-US" altLang="ja-JP" sz="4400" b="1">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4400" b="1">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を購入するときは</a:t>
            </a:r>
            <a:endParaRPr lang="ja-JP"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7FFAE73F-5782-D342-9993-EFA2E2DECBFA}"/>
              </a:ext>
            </a:extLst>
          </p:cNvPr>
          <p:cNvSpPr txBox="1"/>
          <p:nvPr/>
        </p:nvSpPr>
        <p:spPr>
          <a:xfrm>
            <a:off x="972716" y="6637005"/>
            <a:ext cx="9306347" cy="261610"/>
          </a:xfrm>
          <a:prstGeom prst="rect">
            <a:avLst/>
          </a:prstGeom>
          <a:noFill/>
        </p:spPr>
        <p:txBody>
          <a:bodyPr wrap="square" rtlCol="0">
            <a:spAutoFit/>
          </a:bodyPr>
          <a:lstStyle/>
          <a:p>
            <a:pPr algn="just"/>
            <a:r>
              <a:rPr lang="ja-JP" altLang="en-US" sz="105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050" kern="100">
                <a:effectLst/>
                <a:latin typeface="Meiryo UI" panose="020B0604030504040204" pitchFamily="50" charset="-128"/>
                <a:ea typeface="Meiryo UI" panose="020B0604030504040204" pitchFamily="50" charset="-128"/>
                <a:cs typeface="Times New Roman" panose="02020603050405020304" pitchFamily="18" charset="0"/>
              </a:rPr>
              <a:t>弁当、そう菜をスーパーで買ってきたり、テイクアウトやデリバリーを活用して、料理を自宅で食べることを「中食」と言います。</a:t>
            </a:r>
            <a:endParaRPr lang="en-US" alt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79AC1AAC-3A14-D020-4AB5-323338DF11FB}"/>
              </a:ext>
            </a:extLst>
          </p:cNvPr>
          <p:cNvSpPr txBox="1"/>
          <p:nvPr/>
        </p:nvSpPr>
        <p:spPr>
          <a:xfrm>
            <a:off x="1259450" y="1461337"/>
            <a:ext cx="5133618" cy="523220"/>
          </a:xfrm>
          <a:prstGeom prst="rect">
            <a:avLst/>
          </a:prstGeom>
          <a:noFill/>
        </p:spPr>
        <p:txBody>
          <a:bodyPr wrap="square" rtlCol="0">
            <a:spAutoFit/>
          </a:bodyPr>
          <a:lstStyle/>
          <a:p>
            <a:pPr algn="l"/>
            <a:r>
              <a:rPr lang="ja-JP" altLang="ja-JP" sz="2800" b="1">
                <a:effectLst/>
                <a:ea typeface="Meiryo UI" panose="020B0604030504040204" pitchFamily="50" charset="-128"/>
                <a:cs typeface="Times New Roman" panose="02020603050405020304" pitchFamily="18" charset="0"/>
              </a:rPr>
              <a:t>食べられる分だけ注文する・買う</a:t>
            </a:r>
            <a:endParaRPr lang="ja-JP" altLang="ja-JP" sz="28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2EE1C672-14B7-D539-E9F7-7AC491EF8C27}"/>
              </a:ext>
            </a:extLst>
          </p:cNvPr>
          <p:cNvSpPr txBox="1"/>
          <p:nvPr/>
        </p:nvSpPr>
        <p:spPr>
          <a:xfrm>
            <a:off x="782164" y="1460511"/>
            <a:ext cx="428196" cy="677108"/>
          </a:xfrm>
          <a:prstGeom prst="rect">
            <a:avLst/>
          </a:prstGeom>
          <a:noFill/>
        </p:spPr>
        <p:txBody>
          <a:bodyPr wrap="square" rtlCol="0">
            <a:spAutoFit/>
          </a:bodyPr>
          <a:lstStyle/>
          <a:p>
            <a:r>
              <a:rPr kumimoji="1" lang="en-US" altLang="ja-JP" sz="3800" b="1">
                <a:solidFill>
                  <a:srgbClr val="559755"/>
                </a:solidFill>
                <a:latin typeface="Meiryo" panose="020B0604030504040204" pitchFamily="34" charset="-128"/>
                <a:ea typeface="Meiryo" panose="020B0604030504040204" pitchFamily="34" charset="-128"/>
              </a:rPr>
              <a:t>1</a:t>
            </a:r>
            <a:endParaRPr kumimoji="1" lang="ja-JP" altLang="en-US" sz="3800" b="1">
              <a:solidFill>
                <a:srgbClr val="559755"/>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40CD177D-6E89-53C1-9C7B-E7D8B1003193}"/>
              </a:ext>
            </a:extLst>
          </p:cNvPr>
          <p:cNvSpPr txBox="1"/>
          <p:nvPr/>
        </p:nvSpPr>
        <p:spPr>
          <a:xfrm>
            <a:off x="1370691" y="2058365"/>
            <a:ext cx="6399913" cy="646331"/>
          </a:xfrm>
          <a:prstGeom prst="rect">
            <a:avLst/>
          </a:prstGeom>
          <a:noFill/>
        </p:spPr>
        <p:txBody>
          <a:bodyPr wrap="square">
            <a:spAutoFit/>
          </a:bodyPr>
          <a:lstStyle/>
          <a:p>
            <a:pPr marL="285750" indent="-285750" algn="l">
              <a:buFont typeface="Wingdings" panose="05000000000000000000" pitchFamily="2" charset="2"/>
              <a:buChar char="l"/>
            </a:pPr>
            <a:r>
              <a:rPr lang="ja-JP" altLang="ja-JP" sz="1800">
                <a:effectLst/>
                <a:ea typeface="Meiryo UI" panose="020B0604030504040204" pitchFamily="50" charset="-128"/>
                <a:cs typeface="Times New Roman" panose="02020603050405020304" pitchFamily="18" charset="0"/>
              </a:rPr>
              <a:t>食べる人数や時間、体調などを考えて、食べられる量だけ</a:t>
            </a:r>
            <a:r>
              <a:rPr lang="ja-JP" altLang="en-US" sz="1800">
                <a:effectLst/>
                <a:ea typeface="Meiryo UI" panose="020B0604030504040204" pitchFamily="50" charset="-128"/>
                <a:cs typeface="Times New Roman" panose="02020603050405020304" pitchFamily="18" charset="0"/>
              </a:rPr>
              <a:t>を</a:t>
            </a:r>
            <a:r>
              <a:rPr lang="ja-JP" altLang="ja-JP" sz="1800">
                <a:effectLst/>
                <a:ea typeface="Meiryo UI" panose="020B0604030504040204" pitchFamily="50" charset="-128"/>
                <a:cs typeface="Times New Roman" panose="02020603050405020304" pitchFamily="18" charset="0"/>
              </a:rPr>
              <a:t>注文・購入しましょう。</a:t>
            </a:r>
            <a:endParaRPr lang="ja-JP" altLang="ja-JP" sz="1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AD8371DC-7A64-A489-F99F-29FC4B986161}"/>
              </a:ext>
            </a:extLst>
          </p:cNvPr>
          <p:cNvSpPr txBox="1"/>
          <p:nvPr/>
        </p:nvSpPr>
        <p:spPr>
          <a:xfrm>
            <a:off x="1355257" y="2956030"/>
            <a:ext cx="4586210" cy="523220"/>
          </a:xfrm>
          <a:prstGeom prst="rect">
            <a:avLst/>
          </a:prstGeom>
          <a:noFill/>
        </p:spPr>
        <p:txBody>
          <a:bodyPr wrap="square" rtlCol="0">
            <a:spAutoFit/>
          </a:bodyPr>
          <a:lstStyle/>
          <a:p>
            <a:pPr algn="l"/>
            <a:r>
              <a:rPr lang="ja-JP" altLang="ja-JP" sz="2800" b="1">
                <a:effectLst/>
                <a:ea typeface="Meiryo UI" panose="020B0604030504040204" pitchFamily="50" charset="-128"/>
                <a:cs typeface="Times New Roman" panose="02020603050405020304" pitchFamily="18" charset="0"/>
              </a:rPr>
              <a:t>購入したら早めに帰宅</a:t>
            </a:r>
            <a:endParaRPr lang="ja-JP" altLang="ja-JP" sz="28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DD03952D-C100-143D-0143-A01F8A704C00}"/>
              </a:ext>
            </a:extLst>
          </p:cNvPr>
          <p:cNvSpPr txBox="1"/>
          <p:nvPr/>
        </p:nvSpPr>
        <p:spPr>
          <a:xfrm>
            <a:off x="821405" y="3021013"/>
            <a:ext cx="428196" cy="677108"/>
          </a:xfrm>
          <a:prstGeom prst="rect">
            <a:avLst/>
          </a:prstGeom>
          <a:noFill/>
        </p:spPr>
        <p:txBody>
          <a:bodyPr wrap="square" rtlCol="0">
            <a:spAutoFit/>
          </a:bodyPr>
          <a:lstStyle/>
          <a:p>
            <a:r>
              <a:rPr lang="en-US" altLang="ja-JP" sz="3800" b="1">
                <a:solidFill>
                  <a:srgbClr val="559755"/>
                </a:solidFill>
                <a:latin typeface="Meiryo" panose="020B0604030504040204" pitchFamily="34" charset="-128"/>
                <a:ea typeface="Meiryo" panose="020B0604030504040204" pitchFamily="34" charset="-128"/>
              </a:rPr>
              <a:t>2</a:t>
            </a:r>
            <a:endParaRPr kumimoji="1" lang="ja-JP" altLang="en-US" sz="3800" b="1">
              <a:solidFill>
                <a:srgbClr val="559755"/>
              </a:solidFill>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E6B8A2FF-C394-835A-5E70-434CB35BECE0}"/>
              </a:ext>
            </a:extLst>
          </p:cNvPr>
          <p:cNvSpPr txBox="1"/>
          <p:nvPr/>
        </p:nvSpPr>
        <p:spPr>
          <a:xfrm>
            <a:off x="1370691" y="3489025"/>
            <a:ext cx="6736995" cy="1200329"/>
          </a:xfrm>
          <a:prstGeom prst="rect">
            <a:avLst/>
          </a:prstGeom>
          <a:noFill/>
        </p:spPr>
        <p:txBody>
          <a:bodyPr wrap="square">
            <a:spAutoFit/>
          </a:bodyPr>
          <a:lstStyle/>
          <a:p>
            <a:pPr marL="285750" indent="-285750" algn="l">
              <a:buFont typeface="Wingdings" panose="05000000000000000000" pitchFamily="2" charset="2"/>
              <a:buChar char="l"/>
            </a:pPr>
            <a:r>
              <a:rPr lang="ja-JP" altLang="ja-JP" sz="1800" kern="100">
                <a:effectLst/>
                <a:latin typeface="Meiryo UI" panose="020B0604030504040204" pitchFamily="50" charset="-128"/>
                <a:ea typeface="Meiryo UI" panose="020B0604030504040204" pitchFamily="50" charset="-128"/>
                <a:cs typeface="Times New Roman" panose="02020603050405020304" pitchFamily="18" charset="0"/>
              </a:rPr>
              <a:t>買った料理を長時間持ち歩くと、おいしく食べられなくなったり、腐敗・変敗などにつながるおそれがあります。買ったら早めに帰宅しましょう。</a:t>
            </a:r>
            <a:endParaRPr lang="en-US" alt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Wingdings" panose="05000000000000000000" pitchFamily="2" charset="2"/>
              <a:buChar char="l"/>
            </a:pPr>
            <a:endParaRPr lang="en-US" altLang="ja-JP" sz="1800" kern="10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Wingdings" panose="05000000000000000000" pitchFamily="2" charset="2"/>
              <a:buChar char="l"/>
            </a:pPr>
            <a:r>
              <a:rPr lang="ja-JP" altLang="en-US" sz="1800" kern="100">
                <a:effectLst/>
                <a:latin typeface="Meiryo UI" panose="020B0604030504040204" pitchFamily="50" charset="-128"/>
                <a:ea typeface="Meiryo UI" panose="020B0604030504040204" pitchFamily="50" charset="-128"/>
                <a:cs typeface="Times New Roman" panose="02020603050405020304" pitchFamily="18" charset="0"/>
              </a:rPr>
              <a:t>家</a:t>
            </a:r>
            <a:r>
              <a:rPr lang="ja-JP" altLang="ja-JP" sz="1800" kern="100">
                <a:effectLst/>
                <a:latin typeface="Meiryo UI" panose="020B0604030504040204" pitchFamily="50" charset="-128"/>
                <a:ea typeface="Meiryo UI" panose="020B0604030504040204" pitchFamily="50" charset="-128"/>
                <a:cs typeface="Times New Roman" panose="02020603050405020304" pitchFamily="18" charset="0"/>
              </a:rPr>
              <a:t>に着いたら、すぐに食べないものは、冷蔵庫に保存しましょう。</a:t>
            </a:r>
          </a:p>
        </p:txBody>
      </p:sp>
      <p:sp>
        <p:nvSpPr>
          <p:cNvPr id="33" name="テキスト ボックス 32">
            <a:extLst>
              <a:ext uri="{FF2B5EF4-FFF2-40B4-BE49-F238E27FC236}">
                <a16:creationId xmlns:a16="http://schemas.microsoft.com/office/drawing/2014/main" id="{82F51890-E0EF-7C75-0B8B-CA2801BBCF81}"/>
              </a:ext>
            </a:extLst>
          </p:cNvPr>
          <p:cNvSpPr txBox="1"/>
          <p:nvPr/>
        </p:nvSpPr>
        <p:spPr>
          <a:xfrm>
            <a:off x="1353282" y="4831442"/>
            <a:ext cx="4586210" cy="523220"/>
          </a:xfrm>
          <a:prstGeom prst="rect">
            <a:avLst/>
          </a:prstGeom>
          <a:noFill/>
        </p:spPr>
        <p:txBody>
          <a:bodyPr wrap="square" rtlCol="0">
            <a:spAutoFit/>
          </a:bodyPr>
          <a:lstStyle/>
          <a:p>
            <a:pPr algn="l"/>
            <a:r>
              <a:rPr lang="ja-JP" altLang="ja-JP" sz="2800" b="1">
                <a:effectLst/>
                <a:ea typeface="Meiryo UI" panose="020B0604030504040204" pitchFamily="50" charset="-128"/>
                <a:cs typeface="Times New Roman" panose="02020603050405020304" pitchFamily="18" charset="0"/>
              </a:rPr>
              <a:t>おいしく食べきりましょう</a:t>
            </a:r>
            <a:endParaRPr lang="ja-JP" altLang="ja-JP" sz="28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40DE481A-8A60-B70A-35B6-71437F9E63F7}"/>
              </a:ext>
            </a:extLst>
          </p:cNvPr>
          <p:cNvSpPr txBox="1"/>
          <p:nvPr/>
        </p:nvSpPr>
        <p:spPr>
          <a:xfrm>
            <a:off x="819430" y="4832622"/>
            <a:ext cx="428196" cy="677108"/>
          </a:xfrm>
          <a:prstGeom prst="rect">
            <a:avLst/>
          </a:prstGeom>
          <a:noFill/>
        </p:spPr>
        <p:txBody>
          <a:bodyPr wrap="square" rtlCol="0">
            <a:spAutoFit/>
          </a:bodyPr>
          <a:lstStyle/>
          <a:p>
            <a:r>
              <a:rPr kumimoji="1" lang="en-US" altLang="ja-JP" sz="3800" b="1">
                <a:solidFill>
                  <a:srgbClr val="559755"/>
                </a:solidFill>
                <a:latin typeface="Meiryo" panose="020B0604030504040204" pitchFamily="34" charset="-128"/>
                <a:ea typeface="Meiryo" panose="020B0604030504040204" pitchFamily="34" charset="-128"/>
              </a:rPr>
              <a:t>3</a:t>
            </a:r>
          </a:p>
        </p:txBody>
      </p:sp>
      <p:sp>
        <p:nvSpPr>
          <p:cNvPr id="36" name="テキスト ボックス 35">
            <a:extLst>
              <a:ext uri="{FF2B5EF4-FFF2-40B4-BE49-F238E27FC236}">
                <a16:creationId xmlns:a16="http://schemas.microsoft.com/office/drawing/2014/main" id="{31546D59-CB6D-579C-FE92-D375293CECF0}"/>
              </a:ext>
            </a:extLst>
          </p:cNvPr>
          <p:cNvSpPr txBox="1"/>
          <p:nvPr/>
        </p:nvSpPr>
        <p:spPr>
          <a:xfrm>
            <a:off x="1389545" y="5381172"/>
            <a:ext cx="6590174" cy="865237"/>
          </a:xfrm>
          <a:prstGeom prst="rect">
            <a:avLst/>
          </a:prstGeom>
          <a:noFill/>
        </p:spPr>
        <p:txBody>
          <a:bodyPr wrap="square">
            <a:spAutoFit/>
          </a:bodyPr>
          <a:lstStyle/>
          <a:p>
            <a:pPr marL="285750" indent="-285750" algn="l">
              <a:lnSpc>
                <a:spcPct val="150000"/>
              </a:lnSpc>
              <a:buFont typeface="Wingdings" panose="05000000000000000000" pitchFamily="2" charset="2"/>
              <a:buChar char="l"/>
            </a:pPr>
            <a:r>
              <a:rPr lang="ja-JP" altLang="ja-JP" sz="1800" kern="100">
                <a:effectLst/>
                <a:latin typeface="Meiryo UI" panose="020B0604030504040204" pitchFamily="50" charset="-128"/>
                <a:ea typeface="Meiryo UI" panose="020B0604030504040204" pitchFamily="50" charset="-128"/>
                <a:cs typeface="Times New Roman" panose="02020603050405020304" pitchFamily="18" charset="0"/>
              </a:rPr>
              <a:t>期限が書かれているものは、期限までに、おいしく食べきりましょう。</a:t>
            </a:r>
            <a:endParaRPr lang="en-US" alt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lnSpc>
                <a:spcPct val="150000"/>
              </a:lnSpc>
              <a:buFont typeface="Wingdings" panose="05000000000000000000" pitchFamily="2" charset="2"/>
              <a:buChar char="l"/>
            </a:pPr>
            <a:r>
              <a:rPr lang="ja-JP" altLang="ja-JP" sz="1800" kern="100">
                <a:effectLst/>
                <a:latin typeface="Meiryo UI" panose="020B0604030504040204" pitchFamily="50" charset="-128"/>
                <a:ea typeface="Meiryo UI" panose="020B0604030504040204" pitchFamily="50" charset="-128"/>
                <a:cs typeface="Times New Roman" panose="02020603050405020304" pitchFamily="18" charset="0"/>
              </a:rPr>
              <a:t>テイクアウトやデリバリーの料理は、早めに食べきりましょう。</a:t>
            </a:r>
          </a:p>
        </p:txBody>
      </p:sp>
      <p:sp>
        <p:nvSpPr>
          <p:cNvPr id="3" name="テキスト ボックス 2">
            <a:extLst>
              <a:ext uri="{FF2B5EF4-FFF2-40B4-BE49-F238E27FC236}">
                <a16:creationId xmlns:a16="http://schemas.microsoft.com/office/drawing/2014/main" id="{02A6F7D5-1EF0-3792-7C56-B6DCCF9CC687}"/>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pic>
        <p:nvPicPr>
          <p:cNvPr id="2" name="図 1">
            <a:extLst>
              <a:ext uri="{FF2B5EF4-FFF2-40B4-BE49-F238E27FC236}">
                <a16:creationId xmlns:a16="http://schemas.microsoft.com/office/drawing/2014/main" id="{C96B2347-FD1F-2569-708C-71F2A3436937}"/>
              </a:ext>
            </a:extLst>
          </p:cNvPr>
          <p:cNvPicPr>
            <a:picLocks noChangeAspect="1"/>
          </p:cNvPicPr>
          <p:nvPr/>
        </p:nvPicPr>
        <p:blipFill>
          <a:blip r:embed="rId2"/>
          <a:stretch>
            <a:fillRect/>
          </a:stretch>
        </p:blipFill>
        <p:spPr>
          <a:xfrm>
            <a:off x="8377067" y="2009519"/>
            <a:ext cx="845820" cy="845820"/>
          </a:xfrm>
          <a:prstGeom prst="rect">
            <a:avLst/>
          </a:prstGeom>
        </p:spPr>
      </p:pic>
      <p:pic>
        <p:nvPicPr>
          <p:cNvPr id="9" name="図 8">
            <a:extLst>
              <a:ext uri="{FF2B5EF4-FFF2-40B4-BE49-F238E27FC236}">
                <a16:creationId xmlns:a16="http://schemas.microsoft.com/office/drawing/2014/main" id="{844D2F25-5E27-3179-2BCE-55DA455ACAD9}"/>
              </a:ext>
            </a:extLst>
          </p:cNvPr>
          <p:cNvPicPr>
            <a:picLocks noChangeAspect="1"/>
          </p:cNvPicPr>
          <p:nvPr/>
        </p:nvPicPr>
        <p:blipFill>
          <a:blip r:embed="rId3"/>
          <a:stretch>
            <a:fillRect/>
          </a:stretch>
        </p:blipFill>
        <p:spPr>
          <a:xfrm>
            <a:off x="8442668" y="3713054"/>
            <a:ext cx="769620" cy="777240"/>
          </a:xfrm>
          <a:prstGeom prst="rect">
            <a:avLst/>
          </a:prstGeom>
        </p:spPr>
      </p:pic>
      <p:pic>
        <p:nvPicPr>
          <p:cNvPr id="13" name="図 12">
            <a:extLst>
              <a:ext uri="{FF2B5EF4-FFF2-40B4-BE49-F238E27FC236}">
                <a16:creationId xmlns:a16="http://schemas.microsoft.com/office/drawing/2014/main" id="{3FADFC16-7836-D840-A982-C66B11DA3B15}"/>
              </a:ext>
            </a:extLst>
          </p:cNvPr>
          <p:cNvPicPr>
            <a:picLocks noChangeAspect="1"/>
          </p:cNvPicPr>
          <p:nvPr/>
        </p:nvPicPr>
        <p:blipFill>
          <a:blip r:embed="rId4"/>
          <a:stretch>
            <a:fillRect/>
          </a:stretch>
        </p:blipFill>
        <p:spPr>
          <a:xfrm>
            <a:off x="8465995" y="5438017"/>
            <a:ext cx="830580" cy="838200"/>
          </a:xfrm>
          <a:prstGeom prst="rect">
            <a:avLst/>
          </a:prstGeom>
        </p:spPr>
      </p:pic>
    </p:spTree>
    <p:extLst>
      <p:ext uri="{BB962C8B-B14F-4D97-AF65-F5344CB8AC3E}">
        <p14:creationId xmlns:p14="http://schemas.microsoft.com/office/powerpoint/2010/main" val="3363646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C3B63505-C66E-59E8-6F4B-17DDEA4C6F3A}"/>
              </a:ext>
            </a:extLst>
          </p:cNvPr>
          <p:cNvSpPr/>
          <p:nvPr/>
        </p:nvSpPr>
        <p:spPr bwMode="auto">
          <a:xfrm>
            <a:off x="1089077" y="4670065"/>
            <a:ext cx="8601988" cy="1237189"/>
          </a:xfrm>
          <a:prstGeom prst="roundRect">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3" name="フローチャート: 論理積ゲート 22">
            <a:extLst>
              <a:ext uri="{FF2B5EF4-FFF2-40B4-BE49-F238E27FC236}">
                <a16:creationId xmlns:a16="http://schemas.microsoft.com/office/drawing/2014/main" id="{D88946E6-3527-810D-78FA-DADE5299F722}"/>
              </a:ext>
            </a:extLst>
          </p:cNvPr>
          <p:cNvSpPr/>
          <p:nvPr/>
        </p:nvSpPr>
        <p:spPr bwMode="auto">
          <a:xfrm>
            <a:off x="1076119" y="4667803"/>
            <a:ext cx="1263128" cy="1260000"/>
          </a:xfrm>
          <a:prstGeom prst="flowChartDelay">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4" name="四角形: 角を丸くする 13">
            <a:extLst>
              <a:ext uri="{FF2B5EF4-FFF2-40B4-BE49-F238E27FC236}">
                <a16:creationId xmlns:a16="http://schemas.microsoft.com/office/drawing/2014/main" id="{55BF6A4E-0742-5540-5942-761FC43B4F60}"/>
              </a:ext>
            </a:extLst>
          </p:cNvPr>
          <p:cNvSpPr/>
          <p:nvPr/>
        </p:nvSpPr>
        <p:spPr bwMode="auto">
          <a:xfrm>
            <a:off x="1073754" y="3262614"/>
            <a:ext cx="8601988" cy="1237189"/>
          </a:xfrm>
          <a:prstGeom prst="roundRect">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8" name="フローチャート: 論理積ゲート 17">
            <a:extLst>
              <a:ext uri="{FF2B5EF4-FFF2-40B4-BE49-F238E27FC236}">
                <a16:creationId xmlns:a16="http://schemas.microsoft.com/office/drawing/2014/main" id="{06CE0C4B-503F-4CE4-CB0C-61F49B7B2DDC}"/>
              </a:ext>
            </a:extLst>
          </p:cNvPr>
          <p:cNvSpPr/>
          <p:nvPr/>
        </p:nvSpPr>
        <p:spPr bwMode="auto">
          <a:xfrm>
            <a:off x="1051369" y="3250925"/>
            <a:ext cx="1263128" cy="1260000"/>
          </a:xfrm>
          <a:prstGeom prst="flowChartDelay">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1" name="四角形: 角を丸くする 20">
            <a:extLst>
              <a:ext uri="{FF2B5EF4-FFF2-40B4-BE49-F238E27FC236}">
                <a16:creationId xmlns:a16="http://schemas.microsoft.com/office/drawing/2014/main" id="{EA195B6C-9637-F6E9-02EB-0655B2402AF4}"/>
              </a:ext>
            </a:extLst>
          </p:cNvPr>
          <p:cNvSpPr/>
          <p:nvPr/>
        </p:nvSpPr>
        <p:spPr bwMode="auto">
          <a:xfrm>
            <a:off x="1073493" y="1793882"/>
            <a:ext cx="8601988" cy="1237189"/>
          </a:xfrm>
          <a:prstGeom prst="roundRect">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3" name="フローチャート: 論理積ゲート 32">
            <a:extLst>
              <a:ext uri="{FF2B5EF4-FFF2-40B4-BE49-F238E27FC236}">
                <a16:creationId xmlns:a16="http://schemas.microsoft.com/office/drawing/2014/main" id="{A57B5021-65FA-0A16-B2D8-0058DAF61157}"/>
              </a:ext>
            </a:extLst>
          </p:cNvPr>
          <p:cNvSpPr/>
          <p:nvPr/>
        </p:nvSpPr>
        <p:spPr bwMode="auto">
          <a:xfrm>
            <a:off x="1054900" y="1781623"/>
            <a:ext cx="1263128" cy="1260000"/>
          </a:xfrm>
          <a:prstGeom prst="flowChartDelay">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1" name="テキスト ボックス 10">
            <a:extLst>
              <a:ext uri="{FF2B5EF4-FFF2-40B4-BE49-F238E27FC236}">
                <a16:creationId xmlns:a16="http://schemas.microsoft.com/office/drawing/2014/main" id="{8C6C0275-EDDB-A91B-2E68-12AB89B17FD8}"/>
              </a:ext>
            </a:extLst>
          </p:cNvPr>
          <p:cNvSpPr txBox="1"/>
          <p:nvPr/>
        </p:nvSpPr>
        <p:spPr>
          <a:xfrm>
            <a:off x="851513" y="535713"/>
            <a:ext cx="8518112" cy="769441"/>
          </a:xfrm>
          <a:prstGeom prst="rect">
            <a:avLst/>
          </a:prstGeom>
          <a:noFill/>
        </p:spPr>
        <p:txBody>
          <a:bodyPr wrap="square" rtlCol="0">
            <a:spAutoFit/>
          </a:bodyPr>
          <a:lstStyle/>
          <a:p>
            <a:pPr algn="l"/>
            <a:r>
              <a:rPr lang="ja-JP" altLang="ja-JP" sz="4400" b="1" kern="100">
                <a:solidFill>
                  <a:srgbClr val="559755"/>
                </a:solidFill>
                <a:effectLst/>
                <a:latin typeface="游明朝" panose="02020400000000000000" pitchFamily="18" charset="-128"/>
                <a:ea typeface="Meiryo UI" panose="020B0604030504040204" pitchFamily="50" charset="-128"/>
                <a:cs typeface="Times New Roman" panose="02020603050405020304" pitchFamily="18" charset="0"/>
              </a:rPr>
              <a:t>家庭で余っている食品の活用</a:t>
            </a:r>
            <a:endParaRPr lang="ja-JP" altLang="ja-JP" sz="4400" b="1" kern="100">
              <a:solidFill>
                <a:srgbClr val="559755"/>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2224528B-9F9B-8F35-AA5D-27A181619EFB}"/>
              </a:ext>
            </a:extLst>
          </p:cNvPr>
          <p:cNvSpPr txBox="1"/>
          <p:nvPr/>
        </p:nvSpPr>
        <p:spPr>
          <a:xfrm>
            <a:off x="1145131" y="6283740"/>
            <a:ext cx="8292488" cy="461665"/>
          </a:xfrm>
          <a:prstGeom prst="rect">
            <a:avLst/>
          </a:prstGeom>
          <a:noFill/>
        </p:spPr>
        <p:txBody>
          <a:bodyPr wrap="square" rtlCol="0">
            <a:spAutoFit/>
          </a:bodyPr>
          <a:lstStyle/>
          <a:p>
            <a:pPr algn="l"/>
            <a:r>
              <a:rPr lang="ja-JP" altLang="ja-JP" sz="2400" b="1" kern="100">
                <a:effectLst/>
                <a:latin typeface="游明朝" panose="02020400000000000000" pitchFamily="18" charset="-128"/>
                <a:ea typeface="Meiryo UI" panose="020B0604030504040204" pitchFamily="50" charset="-128"/>
                <a:cs typeface="Times New Roman" panose="02020603050405020304" pitchFamily="18" charset="0"/>
              </a:rPr>
              <a:t>余っている食品や食材を有効活用する活動を調べてみ</a:t>
            </a:r>
            <a:r>
              <a:rPr lang="ja-JP" altLang="en-US" sz="2400" b="1" kern="100">
                <a:effectLst/>
                <a:latin typeface="游明朝" panose="02020400000000000000" pitchFamily="18" charset="-128"/>
                <a:ea typeface="Meiryo UI" panose="020B0604030504040204" pitchFamily="50" charset="-128"/>
                <a:cs typeface="Times New Roman" panose="02020603050405020304" pitchFamily="18" charset="0"/>
              </a:rPr>
              <a:t>よう</a:t>
            </a:r>
            <a:endParaRPr lang="ja-JP" alt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0BB932BA-6AA1-2FF9-8632-3F98046758C2}"/>
              </a:ext>
            </a:extLst>
          </p:cNvPr>
          <p:cNvSpPr txBox="1"/>
          <p:nvPr/>
        </p:nvSpPr>
        <p:spPr>
          <a:xfrm>
            <a:off x="926208" y="2222240"/>
            <a:ext cx="1495221" cy="400110"/>
          </a:xfrm>
          <a:prstGeom prst="rect">
            <a:avLst/>
          </a:prstGeom>
          <a:noFill/>
        </p:spPr>
        <p:txBody>
          <a:bodyPr wrap="square" rtlCol="0">
            <a:spAutoFit/>
          </a:bodyPr>
          <a:lstStyle/>
          <a:p>
            <a:pPr algn="ctr"/>
            <a:r>
              <a:rPr lang="ja-JP" altLang="ja-JP" sz="2000" b="1">
                <a:solidFill>
                  <a:schemeClr val="bg1"/>
                </a:solidFill>
                <a:effectLst/>
                <a:ea typeface="Meiryo UI" panose="020B0604030504040204" pitchFamily="50" charset="-128"/>
                <a:cs typeface="Times New Roman" panose="02020603050405020304" pitchFamily="18" charset="0"/>
              </a:rPr>
              <a:t>活用例１</a:t>
            </a:r>
            <a:endParaRPr lang="ja-JP" altLang="ja-JP" sz="2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C379EEC0-1379-5587-B1D5-5A34AACD8D5E}"/>
              </a:ext>
            </a:extLst>
          </p:cNvPr>
          <p:cNvSpPr txBox="1"/>
          <p:nvPr/>
        </p:nvSpPr>
        <p:spPr>
          <a:xfrm>
            <a:off x="2795915" y="3391190"/>
            <a:ext cx="5173336" cy="979469"/>
          </a:xfrm>
          <a:prstGeom prst="rect">
            <a:avLst/>
          </a:prstGeom>
          <a:noFill/>
        </p:spPr>
        <p:txBody>
          <a:bodyPr wrap="square">
            <a:spAutoFit/>
          </a:bodyPr>
          <a:lstStyle/>
          <a:p>
            <a:pPr algn="l">
              <a:spcAft>
                <a:spcPts val="600"/>
              </a:spcAft>
            </a:pPr>
            <a:r>
              <a:rPr lang="ja-JP" altLang="ja-JP" sz="2000" b="1" kern="100">
                <a:effectLst/>
                <a:latin typeface="游明朝" panose="02020400000000000000" pitchFamily="18" charset="-128"/>
                <a:ea typeface="Meiryo UI" panose="020B0604030504040204" pitchFamily="50" charset="-128"/>
                <a:cs typeface="Times New Roman" panose="02020603050405020304" pitchFamily="18" charset="0"/>
              </a:rPr>
              <a:t>余った食品を持ち寄った料理パーティ</a:t>
            </a:r>
            <a:endParaRPr lang="ja-JP" altLang="ja-JP" sz="2000" b="1" kern="10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600" kern="100">
                <a:effectLst/>
                <a:latin typeface="游明朝" panose="02020400000000000000" pitchFamily="18" charset="-128"/>
                <a:ea typeface="Meiryo UI" panose="020B0604030504040204" pitchFamily="50" charset="-128"/>
                <a:cs typeface="Times New Roman" panose="02020603050405020304" pitchFamily="18" charset="0"/>
              </a:rPr>
              <a:t>余った食品や食材を持ち寄って、楽しく料理をして食事をするサルベージパーティ</a:t>
            </a:r>
            <a:r>
              <a:rPr lang="ja-JP" altLang="en-US" sz="1600" kern="100">
                <a:effectLst/>
                <a:latin typeface="游明朝" panose="02020400000000000000" pitchFamily="18" charset="-128"/>
                <a:ea typeface="Meiryo UI" panose="020B0604030504040204" pitchFamily="50" charset="-128"/>
                <a:cs typeface="Times New Roman" panose="02020603050405020304" pitchFamily="18" charset="0"/>
              </a:rPr>
              <a:t>*</a:t>
            </a:r>
            <a:r>
              <a:rPr lang="ja-JP" altLang="ja-JP" sz="1600" kern="100">
                <a:effectLst/>
                <a:latin typeface="游明朝" panose="02020400000000000000" pitchFamily="18" charset="-128"/>
                <a:ea typeface="Meiryo UI" panose="020B0604030504040204" pitchFamily="50" charset="-128"/>
                <a:cs typeface="Times New Roman" panose="02020603050405020304" pitchFamily="18" charset="0"/>
              </a:rPr>
              <a:t>を行う。</a:t>
            </a:r>
            <a:endParaRPr lang="ja-JP" altLang="ja-JP" sz="16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7EB071EF-306D-15D7-C384-CC988FB5F68B}"/>
              </a:ext>
            </a:extLst>
          </p:cNvPr>
          <p:cNvSpPr txBox="1"/>
          <p:nvPr/>
        </p:nvSpPr>
        <p:spPr>
          <a:xfrm>
            <a:off x="923299" y="3724350"/>
            <a:ext cx="1439252" cy="400110"/>
          </a:xfrm>
          <a:prstGeom prst="rect">
            <a:avLst/>
          </a:prstGeom>
          <a:noFill/>
        </p:spPr>
        <p:txBody>
          <a:bodyPr wrap="square" rtlCol="0">
            <a:spAutoFit/>
          </a:bodyPr>
          <a:lstStyle/>
          <a:p>
            <a:pPr algn="ctr"/>
            <a:r>
              <a:rPr lang="ja-JP" altLang="ja-JP" sz="2000" b="1">
                <a:solidFill>
                  <a:schemeClr val="bg1"/>
                </a:solidFill>
                <a:effectLst/>
                <a:ea typeface="Meiryo UI" panose="020B0604030504040204" pitchFamily="50" charset="-128"/>
                <a:cs typeface="Times New Roman" panose="02020603050405020304" pitchFamily="18" charset="0"/>
              </a:rPr>
              <a:t>活用例</a:t>
            </a:r>
            <a:r>
              <a:rPr lang="ja-JP" altLang="en-US" sz="2000" b="1">
                <a:solidFill>
                  <a:schemeClr val="bg1"/>
                </a:solidFill>
                <a:effectLst/>
                <a:ea typeface="Meiryo UI" panose="020B0604030504040204" pitchFamily="50" charset="-128"/>
                <a:cs typeface="Times New Roman" panose="02020603050405020304" pitchFamily="18" charset="0"/>
              </a:rPr>
              <a:t>２</a:t>
            </a:r>
            <a:endParaRPr lang="ja-JP" altLang="ja-JP" sz="2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865DEEA4-30AC-F47E-D4AE-FDC637F95DAE}"/>
              </a:ext>
            </a:extLst>
          </p:cNvPr>
          <p:cNvSpPr txBox="1"/>
          <p:nvPr/>
        </p:nvSpPr>
        <p:spPr>
          <a:xfrm>
            <a:off x="2795914" y="4807874"/>
            <a:ext cx="5637331" cy="969496"/>
          </a:xfrm>
          <a:prstGeom prst="rect">
            <a:avLst/>
          </a:prstGeom>
          <a:noFill/>
        </p:spPr>
        <p:txBody>
          <a:bodyPr wrap="square">
            <a:spAutoFit/>
          </a:bodyPr>
          <a:lstStyle/>
          <a:p>
            <a:pPr algn="l">
              <a:spcAft>
                <a:spcPts val="600"/>
              </a:spcAft>
            </a:pPr>
            <a:r>
              <a:rPr lang="ja-JP" altLang="ja-JP" sz="2000" b="1" kern="100">
                <a:effectLst/>
                <a:latin typeface="Meiryo UI" panose="020B0604030504040204" pitchFamily="50" charset="-128"/>
                <a:ea typeface="Meiryo UI" panose="020B0604030504040204" pitchFamily="50" charset="-128"/>
                <a:cs typeface="Times New Roman" panose="02020603050405020304" pitchFamily="18" charset="0"/>
              </a:rPr>
              <a:t>余った食品を提供するフードドライブ活動</a:t>
            </a:r>
          </a:p>
          <a:p>
            <a:pPr algn="l"/>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家庭で余っている食品を、社会福祉施設</a:t>
            </a:r>
            <a:r>
              <a:rPr lang="ja-JP" altLang="en-US" sz="1600" kern="100">
                <a:effectLst/>
                <a:latin typeface="Meiryo UI" panose="020B0604030504040204" pitchFamily="50" charset="-128"/>
                <a:ea typeface="Meiryo UI" panose="020B0604030504040204" pitchFamily="50" charset="-128"/>
                <a:cs typeface="Times New Roman" panose="02020603050405020304" pitchFamily="18" charset="0"/>
              </a:rPr>
              <a:t>等</a:t>
            </a: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に提供</a:t>
            </a:r>
            <a:r>
              <a:rPr lang="en-US" altLang="ja-JP" sz="16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フードドライブ</a:t>
            </a:r>
            <a:r>
              <a:rPr lang="en-US" altLang="ja-JP" sz="16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する。</a:t>
            </a:r>
          </a:p>
        </p:txBody>
      </p:sp>
      <p:sp>
        <p:nvSpPr>
          <p:cNvPr id="31" name="テキスト ボックス 30">
            <a:extLst>
              <a:ext uri="{FF2B5EF4-FFF2-40B4-BE49-F238E27FC236}">
                <a16:creationId xmlns:a16="http://schemas.microsoft.com/office/drawing/2014/main" id="{660A95D3-5A6E-F04C-D99D-44467BC4A6E7}"/>
              </a:ext>
            </a:extLst>
          </p:cNvPr>
          <p:cNvSpPr txBox="1"/>
          <p:nvPr/>
        </p:nvSpPr>
        <p:spPr>
          <a:xfrm>
            <a:off x="923300" y="5119748"/>
            <a:ext cx="1439252" cy="400110"/>
          </a:xfrm>
          <a:prstGeom prst="rect">
            <a:avLst/>
          </a:prstGeom>
          <a:noFill/>
        </p:spPr>
        <p:txBody>
          <a:bodyPr wrap="square" rtlCol="0">
            <a:spAutoFit/>
          </a:bodyPr>
          <a:lstStyle/>
          <a:p>
            <a:pPr algn="ctr"/>
            <a:r>
              <a:rPr lang="ja-JP" altLang="ja-JP" sz="2000" b="1">
                <a:solidFill>
                  <a:schemeClr val="bg1"/>
                </a:solidFill>
                <a:effectLst/>
                <a:ea typeface="Meiryo UI" panose="020B0604030504040204" pitchFamily="50" charset="-128"/>
                <a:cs typeface="Times New Roman" panose="02020603050405020304" pitchFamily="18" charset="0"/>
              </a:rPr>
              <a:t>活用例</a:t>
            </a:r>
            <a:r>
              <a:rPr lang="ja-JP" altLang="en-US" sz="2000" b="1">
                <a:solidFill>
                  <a:schemeClr val="bg1"/>
                </a:solidFill>
                <a:effectLst/>
                <a:ea typeface="Meiryo UI" panose="020B0604030504040204" pitchFamily="50" charset="-128"/>
                <a:cs typeface="Times New Roman" panose="02020603050405020304" pitchFamily="18" charset="0"/>
              </a:rPr>
              <a:t>３</a:t>
            </a:r>
            <a:endParaRPr lang="ja-JP" altLang="ja-JP" sz="2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B65A25CD-F4F2-AB2A-3850-A1047515DBC3}"/>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
        <p:nvSpPr>
          <p:cNvPr id="26" name="テキスト ボックス 25">
            <a:extLst>
              <a:ext uri="{FF2B5EF4-FFF2-40B4-BE49-F238E27FC236}">
                <a16:creationId xmlns:a16="http://schemas.microsoft.com/office/drawing/2014/main" id="{B43E1115-B3C8-DB08-8BB1-54714BC571F5}"/>
              </a:ext>
            </a:extLst>
          </p:cNvPr>
          <p:cNvSpPr txBox="1"/>
          <p:nvPr/>
        </p:nvSpPr>
        <p:spPr>
          <a:xfrm>
            <a:off x="2795914" y="1926875"/>
            <a:ext cx="4990923" cy="969496"/>
          </a:xfrm>
          <a:prstGeom prst="rect">
            <a:avLst/>
          </a:prstGeom>
          <a:noFill/>
        </p:spPr>
        <p:txBody>
          <a:bodyPr wrap="square">
            <a:spAutoFit/>
          </a:bodyPr>
          <a:lstStyle/>
          <a:p>
            <a:pPr algn="l">
              <a:spcAft>
                <a:spcPts val="600"/>
              </a:spcAft>
            </a:pPr>
            <a:r>
              <a:rPr lang="ja-JP" altLang="ja-JP" sz="2000" b="1">
                <a:effectLst/>
                <a:latin typeface="Meiryo UI" panose="020B0604030504040204" pitchFamily="50" charset="-128"/>
                <a:ea typeface="Meiryo UI" panose="020B0604030504040204" pitchFamily="50" charset="-128"/>
                <a:cs typeface="Times New Roman" panose="02020603050405020304" pitchFamily="18" charset="0"/>
              </a:rPr>
              <a:t>周囲のみんなにお裾分け</a:t>
            </a:r>
            <a:endParaRPr lang="en-US" altLang="ja-JP" sz="2000" b="1">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ご近所で物々交換、シェアする。</a:t>
            </a:r>
            <a:r>
              <a:rPr lang="ja-JP" altLang="en-US" sz="1600" kern="100">
                <a:effectLst/>
                <a:latin typeface="Meiryo UI" panose="020B0604030504040204" pitchFamily="50" charset="-128"/>
                <a:ea typeface="Meiryo UI" panose="020B0604030504040204" pitchFamily="50" charset="-128"/>
                <a:cs typeface="Times New Roman" panose="02020603050405020304" pitchFamily="18" charset="0"/>
              </a:rPr>
              <a:t>あらかじめ</a:t>
            </a:r>
            <a:r>
              <a:rPr lang="ja-JP" altLang="ja-JP" sz="1600" kern="100">
                <a:effectLst/>
                <a:latin typeface="Meiryo UI" panose="020B0604030504040204" pitchFamily="50" charset="-128"/>
                <a:ea typeface="Meiryo UI" panose="020B0604030504040204" pitchFamily="50" charset="-128"/>
                <a:cs typeface="Times New Roman" panose="02020603050405020304" pitchFamily="18" charset="0"/>
              </a:rPr>
              <a:t>周囲と相談して、数量の多い食品を購入する時はシェアする。</a:t>
            </a:r>
          </a:p>
        </p:txBody>
      </p:sp>
      <p:sp>
        <p:nvSpPr>
          <p:cNvPr id="2" name="テキスト ボックス 1">
            <a:extLst>
              <a:ext uri="{FF2B5EF4-FFF2-40B4-BE49-F238E27FC236}">
                <a16:creationId xmlns:a16="http://schemas.microsoft.com/office/drawing/2014/main" id="{CC9AC5FB-22D9-11FE-7A0B-546D1555204F}"/>
              </a:ext>
            </a:extLst>
          </p:cNvPr>
          <p:cNvSpPr txBox="1"/>
          <p:nvPr/>
        </p:nvSpPr>
        <p:spPr>
          <a:xfrm>
            <a:off x="1145240" y="6961260"/>
            <a:ext cx="5750860" cy="230832"/>
          </a:xfrm>
          <a:prstGeom prst="rect">
            <a:avLst/>
          </a:prstGeom>
          <a:noFill/>
        </p:spPr>
        <p:txBody>
          <a:bodyPr wrap="square">
            <a:spAutoFit/>
          </a:bodyPr>
          <a:lstStyle/>
          <a:p>
            <a:pPr marL="177800" indent="-177800"/>
            <a:r>
              <a:rPr lang="ja-JP" altLang="en-US" sz="900" kern="100">
                <a:effectLst/>
                <a:latin typeface="Meiryo UI" panose="020B0604030504040204" pitchFamily="50" charset="-128"/>
                <a:ea typeface="Meiryo UI" panose="020B0604030504040204" pitchFamily="50" charset="-128"/>
                <a:cs typeface="Times New Roman" panose="02020603050405020304" pitchFamily="18" charset="0"/>
              </a:rPr>
              <a:t>*家庭で余っている食材を持ち寄って調理した料理で、パーティを行うこと</a:t>
            </a:r>
            <a:endParaRPr lang="ja-JP" altLang="ja-JP" sz="900" kern="10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a:extLst>
              <a:ext uri="{FF2B5EF4-FFF2-40B4-BE49-F238E27FC236}">
                <a16:creationId xmlns:a16="http://schemas.microsoft.com/office/drawing/2014/main" id="{1D8BA9FC-3F11-7696-B182-EDA4E6A82EFE}"/>
              </a:ext>
            </a:extLst>
          </p:cNvPr>
          <p:cNvPicPr>
            <a:picLocks noChangeAspect="1"/>
          </p:cNvPicPr>
          <p:nvPr/>
        </p:nvPicPr>
        <p:blipFill>
          <a:blip r:embed="rId2"/>
          <a:stretch>
            <a:fillRect/>
          </a:stretch>
        </p:blipFill>
        <p:spPr>
          <a:xfrm>
            <a:off x="8385499" y="1974487"/>
            <a:ext cx="937260" cy="937260"/>
          </a:xfrm>
          <a:prstGeom prst="rect">
            <a:avLst/>
          </a:prstGeom>
        </p:spPr>
      </p:pic>
      <p:pic>
        <p:nvPicPr>
          <p:cNvPr id="8" name="図 7">
            <a:extLst>
              <a:ext uri="{FF2B5EF4-FFF2-40B4-BE49-F238E27FC236}">
                <a16:creationId xmlns:a16="http://schemas.microsoft.com/office/drawing/2014/main" id="{9352852D-C67E-FF26-45DD-53605BDA7FDC}"/>
              </a:ext>
            </a:extLst>
          </p:cNvPr>
          <p:cNvPicPr>
            <a:picLocks noChangeAspect="1"/>
          </p:cNvPicPr>
          <p:nvPr/>
        </p:nvPicPr>
        <p:blipFill>
          <a:blip r:embed="rId3"/>
          <a:stretch>
            <a:fillRect/>
          </a:stretch>
        </p:blipFill>
        <p:spPr>
          <a:xfrm>
            <a:off x="8334816" y="3386014"/>
            <a:ext cx="975360" cy="975360"/>
          </a:xfrm>
          <a:prstGeom prst="rect">
            <a:avLst/>
          </a:prstGeom>
        </p:spPr>
      </p:pic>
      <p:pic>
        <p:nvPicPr>
          <p:cNvPr id="9" name="図 8">
            <a:extLst>
              <a:ext uri="{FF2B5EF4-FFF2-40B4-BE49-F238E27FC236}">
                <a16:creationId xmlns:a16="http://schemas.microsoft.com/office/drawing/2014/main" id="{E42DD818-8F88-5D03-5A2D-A15959203C4E}"/>
              </a:ext>
            </a:extLst>
          </p:cNvPr>
          <p:cNvPicPr>
            <a:picLocks noChangeAspect="1"/>
          </p:cNvPicPr>
          <p:nvPr/>
        </p:nvPicPr>
        <p:blipFill>
          <a:blip r:embed="rId4"/>
          <a:stretch>
            <a:fillRect/>
          </a:stretch>
        </p:blipFill>
        <p:spPr>
          <a:xfrm>
            <a:off x="8327196" y="4782813"/>
            <a:ext cx="982980" cy="982980"/>
          </a:xfrm>
          <a:prstGeom prst="rect">
            <a:avLst/>
          </a:prstGeom>
        </p:spPr>
      </p:pic>
    </p:spTree>
    <p:extLst>
      <p:ext uri="{BB962C8B-B14F-4D97-AF65-F5344CB8AC3E}">
        <p14:creationId xmlns:p14="http://schemas.microsoft.com/office/powerpoint/2010/main" val="3772696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a:extLst>
            <a:ext uri="{FF2B5EF4-FFF2-40B4-BE49-F238E27FC236}">
              <a16:creationId xmlns:a16="http://schemas.microsoft.com/office/drawing/2014/main" id="{B9265B8B-167E-291A-C334-B16768D2756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2F23CFE-B195-CB7C-A296-8F7D6FAC00FF}"/>
              </a:ext>
            </a:extLst>
          </p:cNvPr>
          <p:cNvSpPr txBox="1"/>
          <p:nvPr/>
        </p:nvSpPr>
        <p:spPr>
          <a:xfrm>
            <a:off x="851512" y="372553"/>
            <a:ext cx="6434715" cy="1446550"/>
          </a:xfrm>
          <a:prstGeom prst="rect">
            <a:avLst/>
          </a:prstGeom>
          <a:noFill/>
        </p:spPr>
        <p:txBody>
          <a:bodyPr wrap="square" lIns="91440" tIns="45720" rIns="91440" bIns="45720" rtlCol="0" anchor="t">
            <a:spAutoFit/>
          </a:bodyPr>
          <a:lstStyle/>
          <a:p>
            <a:r>
              <a:rPr lang="ja-JP" altLang="en-US" sz="4400" b="1" kern="100">
                <a:solidFill>
                  <a:srgbClr val="559755"/>
                </a:solidFill>
                <a:effectLst/>
                <a:latin typeface="Meiryo UI"/>
                <a:ea typeface="Meiryo UI"/>
                <a:cs typeface="Times New Roman"/>
              </a:rPr>
              <a:t>フードサプライチェーン</a:t>
            </a:r>
            <a:r>
              <a:rPr lang="ja-JP" altLang="en-US" sz="2400" b="1" kern="100" baseline="100000">
                <a:solidFill>
                  <a:srgbClr val="559755"/>
                </a:solidFill>
                <a:effectLst/>
                <a:latin typeface="Meiryo UI"/>
                <a:ea typeface="Meiryo UI"/>
                <a:cs typeface="Times New Roman"/>
              </a:rPr>
              <a:t>*</a:t>
            </a:r>
            <a:r>
              <a:rPr lang="en-US" altLang="ja-JP" sz="2400" b="1" kern="100" baseline="100000">
                <a:solidFill>
                  <a:srgbClr val="559755"/>
                </a:solidFill>
                <a:effectLst/>
                <a:latin typeface="Meiryo UI"/>
                <a:ea typeface="Meiryo UI"/>
                <a:cs typeface="Times New Roman"/>
              </a:rPr>
              <a:t>1</a:t>
            </a:r>
            <a:r>
              <a:rPr lang="ja-JP" altLang="en-US" sz="4400" b="1" kern="100">
                <a:solidFill>
                  <a:srgbClr val="559755"/>
                </a:solidFill>
                <a:effectLst/>
                <a:latin typeface="Meiryo UI"/>
                <a:ea typeface="Meiryo UI"/>
                <a:cs typeface="Times New Roman"/>
              </a:rPr>
              <a:t>での</a:t>
            </a:r>
            <a:r>
              <a:rPr lang="ja-JP" altLang="ja-JP" sz="4400" b="1" kern="100">
                <a:solidFill>
                  <a:srgbClr val="559755"/>
                </a:solidFill>
                <a:effectLst/>
                <a:latin typeface="Meiryo UI"/>
                <a:ea typeface="Meiryo UI"/>
                <a:cs typeface="Times New Roman"/>
              </a:rPr>
              <a:t>商慣習の見直し</a:t>
            </a:r>
          </a:p>
        </p:txBody>
      </p:sp>
      <p:sp>
        <p:nvSpPr>
          <p:cNvPr id="8" name="テキスト ボックス 7">
            <a:extLst>
              <a:ext uri="{FF2B5EF4-FFF2-40B4-BE49-F238E27FC236}">
                <a16:creationId xmlns:a16="http://schemas.microsoft.com/office/drawing/2014/main" id="{A115FD5F-1EEE-C238-0D85-944CBCD6B431}"/>
              </a:ext>
            </a:extLst>
          </p:cNvPr>
          <p:cNvSpPr txBox="1"/>
          <p:nvPr/>
        </p:nvSpPr>
        <p:spPr>
          <a:xfrm>
            <a:off x="1020775" y="6192195"/>
            <a:ext cx="8958817" cy="461665"/>
          </a:xfrm>
          <a:prstGeom prst="rect">
            <a:avLst/>
          </a:prstGeom>
          <a:noFill/>
        </p:spPr>
        <p:txBody>
          <a:bodyPr wrap="square" lIns="91440" tIns="45720" rIns="91440" bIns="45720" rtlCol="0" anchor="t">
            <a:spAutoFit/>
          </a:bodyPr>
          <a:lstStyle/>
          <a:p>
            <a:pPr algn="just"/>
            <a:r>
              <a:rPr lang="ja-JP" altLang="ja-JP" sz="2400" b="1" kern="100">
                <a:effectLst/>
                <a:latin typeface="Meiryo UI"/>
                <a:ea typeface="Meiryo UI"/>
                <a:cs typeface="Times New Roman"/>
              </a:rPr>
              <a:t>スーパーなどでは、販売期限をなくし、売りきる工夫をするところもあ</a:t>
            </a:r>
            <a:r>
              <a:rPr lang="ja-JP" altLang="en-US" sz="2400" b="1" kern="100">
                <a:effectLst/>
                <a:latin typeface="Meiryo UI"/>
                <a:ea typeface="Meiryo UI"/>
                <a:cs typeface="Times New Roman"/>
              </a:rPr>
              <a:t>る</a:t>
            </a:r>
            <a:endParaRPr lang="ja-JP" altLang="ja-JP" sz="2400" b="1" kern="100">
              <a:effectLst/>
              <a:latin typeface="Meiryo UI"/>
              <a:ea typeface="Meiryo UI"/>
              <a:cs typeface="Times New Roman"/>
            </a:endParaRPr>
          </a:p>
        </p:txBody>
      </p:sp>
      <p:sp>
        <p:nvSpPr>
          <p:cNvPr id="20" name="テキスト ボックス 19">
            <a:extLst>
              <a:ext uri="{FF2B5EF4-FFF2-40B4-BE49-F238E27FC236}">
                <a16:creationId xmlns:a16="http://schemas.microsoft.com/office/drawing/2014/main" id="{D15F0A19-843D-83C0-7E38-BFC88E8C2CD6}"/>
              </a:ext>
            </a:extLst>
          </p:cNvPr>
          <p:cNvSpPr txBox="1"/>
          <p:nvPr/>
        </p:nvSpPr>
        <p:spPr>
          <a:xfrm>
            <a:off x="8636240" y="1660353"/>
            <a:ext cx="1598826" cy="246221"/>
          </a:xfrm>
          <a:prstGeom prst="rect">
            <a:avLst/>
          </a:prstGeom>
          <a:noFill/>
        </p:spPr>
        <p:txBody>
          <a:bodyPr wrap="square">
            <a:spAutoFit/>
          </a:bodyPr>
          <a:lstStyle/>
          <a:p>
            <a:pPr marL="177800" indent="-177800"/>
            <a:r>
              <a:rPr lang="ja-JP" altLang="ja-JP" sz="1000" kern="100">
                <a:effectLst/>
                <a:latin typeface="Meiryo UI" panose="020B0604030504040204" pitchFamily="50" charset="-128"/>
                <a:ea typeface="Meiryo UI" panose="020B0604030504040204" pitchFamily="50" charset="-128"/>
                <a:cs typeface="Times New Roman" panose="02020603050405020304" pitchFamily="18" charset="0"/>
              </a:rPr>
              <a:t>※賞味期限６ヶ月の例</a:t>
            </a:r>
          </a:p>
        </p:txBody>
      </p:sp>
      <p:grpSp>
        <p:nvGrpSpPr>
          <p:cNvPr id="21" name="グループ化 20">
            <a:extLst>
              <a:ext uri="{FF2B5EF4-FFF2-40B4-BE49-F238E27FC236}">
                <a16:creationId xmlns:a16="http://schemas.microsoft.com/office/drawing/2014/main" id="{E10D839A-C147-1B55-C1AA-7B28CA3D42BF}"/>
              </a:ext>
            </a:extLst>
          </p:cNvPr>
          <p:cNvGrpSpPr/>
          <p:nvPr/>
        </p:nvGrpSpPr>
        <p:grpSpPr>
          <a:xfrm>
            <a:off x="639928" y="1924798"/>
            <a:ext cx="9412719" cy="4068846"/>
            <a:chOff x="589106" y="3007106"/>
            <a:chExt cx="9412719" cy="4068846"/>
          </a:xfrm>
        </p:grpSpPr>
        <p:sp>
          <p:nvSpPr>
            <p:cNvPr id="22" name="吹き出し: 角を丸めた四角形 21">
              <a:extLst>
                <a:ext uri="{FF2B5EF4-FFF2-40B4-BE49-F238E27FC236}">
                  <a16:creationId xmlns:a16="http://schemas.microsoft.com/office/drawing/2014/main" id="{5C16EAD9-A9EC-B17A-00A5-47AE2F125CF8}"/>
                </a:ext>
              </a:extLst>
            </p:cNvPr>
            <p:cNvSpPr/>
            <p:nvPr/>
          </p:nvSpPr>
          <p:spPr bwMode="auto">
            <a:xfrm>
              <a:off x="6746255" y="5254504"/>
              <a:ext cx="2307059" cy="420570"/>
            </a:xfrm>
            <a:prstGeom prst="wedgeRoundRectCallout">
              <a:avLst>
                <a:gd name="adj1" fmla="val -62259"/>
                <a:gd name="adj2" fmla="val 22869"/>
                <a:gd name="adj3" fmla="val 16667"/>
              </a:avLst>
            </a:prstGeom>
            <a:solidFill>
              <a:srgbClr val="FFFF00"/>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FF0000"/>
                </a:solidFill>
                <a:effectLst/>
                <a:latin typeface="ＭＳ Ｐゴシック" pitchFamily="50" charset="-128"/>
                <a:ea typeface="ＭＳ Ｐゴシック" pitchFamily="50" charset="-128"/>
              </a:endParaRPr>
            </a:p>
          </p:txBody>
        </p:sp>
        <p:grpSp>
          <p:nvGrpSpPr>
            <p:cNvPr id="24" name="グループ化 23">
              <a:extLst>
                <a:ext uri="{FF2B5EF4-FFF2-40B4-BE49-F238E27FC236}">
                  <a16:creationId xmlns:a16="http://schemas.microsoft.com/office/drawing/2014/main" id="{E84EECE2-08E2-8749-C703-BF31C585228E}"/>
                </a:ext>
              </a:extLst>
            </p:cNvPr>
            <p:cNvGrpSpPr/>
            <p:nvPr/>
          </p:nvGrpSpPr>
          <p:grpSpPr>
            <a:xfrm>
              <a:off x="589106" y="3007106"/>
              <a:ext cx="9412719" cy="4068846"/>
              <a:chOff x="589106" y="3007106"/>
              <a:chExt cx="9412719" cy="4068846"/>
            </a:xfrm>
          </p:grpSpPr>
          <p:sp>
            <p:nvSpPr>
              <p:cNvPr id="26" name="四角形: 角を丸くする 25">
                <a:extLst>
                  <a:ext uri="{FF2B5EF4-FFF2-40B4-BE49-F238E27FC236}">
                    <a16:creationId xmlns:a16="http://schemas.microsoft.com/office/drawing/2014/main" id="{F1891E93-9F9D-AC20-9709-458DA1EFCFEF}"/>
                  </a:ext>
                </a:extLst>
              </p:cNvPr>
              <p:cNvSpPr/>
              <p:nvPr/>
            </p:nvSpPr>
            <p:spPr bwMode="auto">
              <a:xfrm>
                <a:off x="2159117" y="3007106"/>
                <a:ext cx="360920" cy="4068846"/>
              </a:xfrm>
              <a:prstGeom prst="roundRect">
                <a:avLst/>
              </a:prstGeom>
              <a:solidFill>
                <a:schemeClr val="accent2">
                  <a:lumMod val="20000"/>
                  <a:lumOff val="80000"/>
                </a:schemeClr>
              </a:solidFill>
              <a:ln w="12700" cap="flat" cmpd="sng" algn="ctr">
                <a:solidFill>
                  <a:schemeClr val="tx1">
                    <a:alpha val="89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27" name="グループ化 26">
                <a:extLst>
                  <a:ext uri="{FF2B5EF4-FFF2-40B4-BE49-F238E27FC236}">
                    <a16:creationId xmlns:a16="http://schemas.microsoft.com/office/drawing/2014/main" id="{16017FF7-9C87-EA9A-B789-5CD4E58EB077}"/>
                  </a:ext>
                </a:extLst>
              </p:cNvPr>
              <p:cNvGrpSpPr/>
              <p:nvPr/>
            </p:nvGrpSpPr>
            <p:grpSpPr>
              <a:xfrm>
                <a:off x="589106" y="3007106"/>
                <a:ext cx="9412719" cy="4014788"/>
                <a:chOff x="605342" y="3269583"/>
                <a:chExt cx="9412719" cy="4014788"/>
              </a:xfrm>
            </p:grpSpPr>
            <p:cxnSp>
              <p:nvCxnSpPr>
                <p:cNvPr id="28" name="直線コネクタ 27">
                  <a:extLst>
                    <a:ext uri="{FF2B5EF4-FFF2-40B4-BE49-F238E27FC236}">
                      <a16:creationId xmlns:a16="http://schemas.microsoft.com/office/drawing/2014/main" id="{70E26F94-C3B5-B387-590E-FF4A0274EAC3}"/>
                    </a:ext>
                  </a:extLst>
                </p:cNvPr>
                <p:cNvCxnSpPr>
                  <a:cxnSpLocks/>
                  <a:endCxn id="4123" idx="2"/>
                </p:cNvCxnSpPr>
                <p:nvPr/>
              </p:nvCxnSpPr>
              <p:spPr bwMode="auto">
                <a:xfrm flipH="1" flipV="1">
                  <a:off x="4785695" y="4025892"/>
                  <a:ext cx="7059" cy="1121231"/>
                </a:xfrm>
                <a:prstGeom prst="line">
                  <a:avLst/>
                </a:prstGeom>
                <a:solidFill>
                  <a:schemeClr val="accent1"/>
                </a:solidFill>
                <a:ln w="88900" cap="rnd" cmpd="sng" algn="ctr">
                  <a:solidFill>
                    <a:schemeClr val="accent6"/>
                  </a:solidFill>
                  <a:prstDash val="solid"/>
                  <a:round/>
                  <a:headEnd type="none" w="med" len="med"/>
                  <a:tailEnd type="none" w="med" len="med"/>
                </a:ln>
                <a:effectLst/>
              </p:spPr>
            </p:cxnSp>
            <p:cxnSp>
              <p:nvCxnSpPr>
                <p:cNvPr id="30" name="直線矢印コネクタ 29">
                  <a:extLst>
                    <a:ext uri="{FF2B5EF4-FFF2-40B4-BE49-F238E27FC236}">
                      <a16:creationId xmlns:a16="http://schemas.microsoft.com/office/drawing/2014/main" id="{F2B83D83-D3AB-3769-A52F-49351FFE1E96}"/>
                    </a:ext>
                  </a:extLst>
                </p:cNvPr>
                <p:cNvCxnSpPr>
                  <a:cxnSpLocks/>
                </p:cNvCxnSpPr>
                <p:nvPr/>
              </p:nvCxnSpPr>
              <p:spPr bwMode="auto">
                <a:xfrm flipV="1">
                  <a:off x="5164004" y="4693269"/>
                  <a:ext cx="1855404" cy="5715"/>
                </a:xfrm>
                <a:prstGeom prst="straightConnector1">
                  <a:avLst/>
                </a:prstGeom>
                <a:solidFill>
                  <a:schemeClr val="accent1"/>
                </a:solidFill>
                <a:ln w="76200" cap="flat" cmpd="sng" algn="ctr">
                  <a:solidFill>
                    <a:srgbClr val="00B050"/>
                  </a:solidFill>
                  <a:prstDash val="sysDot"/>
                  <a:round/>
                  <a:headEnd type="none" w="med" len="med"/>
                  <a:tailEnd type="triangle"/>
                </a:ln>
                <a:effectLst/>
              </p:spPr>
            </p:cxnSp>
            <p:sp>
              <p:nvSpPr>
                <p:cNvPr id="31" name="フリーフォーム: 図形 30">
                  <a:extLst>
                    <a:ext uri="{FF2B5EF4-FFF2-40B4-BE49-F238E27FC236}">
                      <a16:creationId xmlns:a16="http://schemas.microsoft.com/office/drawing/2014/main" id="{88C885E4-3A43-6D3B-9F19-7CD12E9717F5}"/>
                    </a:ext>
                  </a:extLst>
                </p:cNvPr>
                <p:cNvSpPr/>
                <p:nvPr/>
              </p:nvSpPr>
              <p:spPr bwMode="auto">
                <a:xfrm>
                  <a:off x="2170702" y="6504961"/>
                  <a:ext cx="900000" cy="580476"/>
                </a:xfrm>
                <a:custGeom>
                  <a:avLst/>
                  <a:gdLst>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77100 w 1242254"/>
                    <a:gd name="connsiteY9" fmla="*/ 911351 h 914400"/>
                    <a:gd name="connsiteX10" fmla="*/ 761997 w 1242254"/>
                    <a:gd name="connsiteY10" fmla="*/ 914400 h 914400"/>
                    <a:gd name="connsiteX11" fmla="*/ 152403 w 1242254"/>
                    <a:gd name="connsiteY11" fmla="*/ 914400 h 914400"/>
                    <a:gd name="connsiteX12" fmla="*/ 0 w 1242254"/>
                    <a:gd name="connsiteY12" fmla="*/ 761997 h 914400"/>
                    <a:gd name="connsiteX13" fmla="*/ 0 w 1242254"/>
                    <a:gd name="connsiteY13" fmla="*/ 152403 h 914400"/>
                    <a:gd name="connsiteX14" fmla="*/ 152403 w 1242254"/>
                    <a:gd name="connsiteY14" fmla="*/ 0 h 914400"/>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61997 w 1242254"/>
                    <a:gd name="connsiteY9" fmla="*/ 914400 h 914400"/>
                    <a:gd name="connsiteX10" fmla="*/ 152403 w 1242254"/>
                    <a:gd name="connsiteY10" fmla="*/ 914400 h 914400"/>
                    <a:gd name="connsiteX11" fmla="*/ 0 w 1242254"/>
                    <a:gd name="connsiteY11" fmla="*/ 761997 h 914400"/>
                    <a:gd name="connsiteX12" fmla="*/ 0 w 1242254"/>
                    <a:gd name="connsiteY12" fmla="*/ 152403 h 914400"/>
                    <a:gd name="connsiteX13" fmla="*/ 152403 w 1242254"/>
                    <a:gd name="connsiteY13" fmla="*/ 0 h 914400"/>
                    <a:gd name="connsiteX0" fmla="*/ 152403 w 1255639"/>
                    <a:gd name="connsiteY0" fmla="*/ 0 h 914400"/>
                    <a:gd name="connsiteX1" fmla="*/ 761997 w 1255639"/>
                    <a:gd name="connsiteY1" fmla="*/ 0 h 914400"/>
                    <a:gd name="connsiteX2" fmla="*/ 769064 w 1255639"/>
                    <a:gd name="connsiteY2" fmla="*/ 1427 h 914400"/>
                    <a:gd name="connsiteX3" fmla="*/ 775541 w 1255639"/>
                    <a:gd name="connsiteY3" fmla="*/ 26 h 914400"/>
                    <a:gd name="connsiteX4" fmla="*/ 860710 w 1255639"/>
                    <a:gd name="connsiteY4" fmla="*/ 33246 h 914400"/>
                    <a:gd name="connsiteX5" fmla="*/ 1205495 w 1255639"/>
                    <a:gd name="connsiteY5" fmla="*/ 363973 h 914400"/>
                    <a:gd name="connsiteX6" fmla="*/ 1209009 w 1255639"/>
                    <a:gd name="connsiteY6" fmla="*/ 532856 h 914400"/>
                    <a:gd name="connsiteX7" fmla="*/ 878281 w 1255639"/>
                    <a:gd name="connsiteY7" fmla="*/ 877640 h 914400"/>
                    <a:gd name="connsiteX8" fmla="*/ 794568 w 1255639"/>
                    <a:gd name="connsiteY8" fmla="*/ 914374 h 914400"/>
                    <a:gd name="connsiteX9" fmla="*/ 761997 w 1255639"/>
                    <a:gd name="connsiteY9" fmla="*/ 914400 h 914400"/>
                    <a:gd name="connsiteX10" fmla="*/ 152403 w 1255639"/>
                    <a:gd name="connsiteY10" fmla="*/ 914400 h 914400"/>
                    <a:gd name="connsiteX11" fmla="*/ 0 w 1255639"/>
                    <a:gd name="connsiteY11" fmla="*/ 761997 h 914400"/>
                    <a:gd name="connsiteX12" fmla="*/ 0 w 1255639"/>
                    <a:gd name="connsiteY12" fmla="*/ 152403 h 914400"/>
                    <a:gd name="connsiteX13" fmla="*/ 152403 w 1255639"/>
                    <a:gd name="connsiteY13" fmla="*/ 0 h 914400"/>
                    <a:gd name="connsiteX0" fmla="*/ 152403 w 1223674"/>
                    <a:gd name="connsiteY0" fmla="*/ 0 h 914400"/>
                    <a:gd name="connsiteX1" fmla="*/ 761997 w 1223674"/>
                    <a:gd name="connsiteY1" fmla="*/ 0 h 914400"/>
                    <a:gd name="connsiteX2" fmla="*/ 769064 w 1223674"/>
                    <a:gd name="connsiteY2" fmla="*/ 1427 h 914400"/>
                    <a:gd name="connsiteX3" fmla="*/ 775541 w 1223674"/>
                    <a:gd name="connsiteY3" fmla="*/ 26 h 914400"/>
                    <a:gd name="connsiteX4" fmla="*/ 860710 w 1223674"/>
                    <a:gd name="connsiteY4" fmla="*/ 33246 h 914400"/>
                    <a:gd name="connsiteX5" fmla="*/ 1205495 w 1223674"/>
                    <a:gd name="connsiteY5" fmla="*/ 363973 h 914400"/>
                    <a:gd name="connsiteX6" fmla="*/ 1140185 w 1223674"/>
                    <a:gd name="connsiteY6" fmla="*/ 459632 h 914400"/>
                    <a:gd name="connsiteX7" fmla="*/ 1209009 w 1223674"/>
                    <a:gd name="connsiteY7" fmla="*/ 532856 h 914400"/>
                    <a:gd name="connsiteX8" fmla="*/ 878281 w 1223674"/>
                    <a:gd name="connsiteY8" fmla="*/ 877640 h 914400"/>
                    <a:gd name="connsiteX9" fmla="*/ 794568 w 1223674"/>
                    <a:gd name="connsiteY9" fmla="*/ 914374 h 914400"/>
                    <a:gd name="connsiteX10" fmla="*/ 761997 w 1223674"/>
                    <a:gd name="connsiteY10" fmla="*/ 914400 h 914400"/>
                    <a:gd name="connsiteX11" fmla="*/ 152403 w 1223674"/>
                    <a:gd name="connsiteY11" fmla="*/ 914400 h 914400"/>
                    <a:gd name="connsiteX12" fmla="*/ 0 w 1223674"/>
                    <a:gd name="connsiteY12" fmla="*/ 761997 h 914400"/>
                    <a:gd name="connsiteX13" fmla="*/ 0 w 1223674"/>
                    <a:gd name="connsiteY13" fmla="*/ 152403 h 914400"/>
                    <a:gd name="connsiteX14" fmla="*/ 152403 w 1223674"/>
                    <a:gd name="connsiteY14" fmla="*/ 0 h 914400"/>
                    <a:gd name="connsiteX0" fmla="*/ 152403 w 1219111"/>
                    <a:gd name="connsiteY0" fmla="*/ 0 h 914400"/>
                    <a:gd name="connsiteX1" fmla="*/ 761997 w 1219111"/>
                    <a:gd name="connsiteY1" fmla="*/ 0 h 914400"/>
                    <a:gd name="connsiteX2" fmla="*/ 769064 w 1219111"/>
                    <a:gd name="connsiteY2" fmla="*/ 1427 h 914400"/>
                    <a:gd name="connsiteX3" fmla="*/ 775541 w 1219111"/>
                    <a:gd name="connsiteY3" fmla="*/ 26 h 914400"/>
                    <a:gd name="connsiteX4" fmla="*/ 860710 w 1219111"/>
                    <a:gd name="connsiteY4" fmla="*/ 33246 h 914400"/>
                    <a:gd name="connsiteX5" fmla="*/ 1205495 w 1219111"/>
                    <a:gd name="connsiteY5" fmla="*/ 363973 h 914400"/>
                    <a:gd name="connsiteX6" fmla="*/ 1140185 w 1219111"/>
                    <a:gd name="connsiteY6" fmla="*/ 459632 h 914400"/>
                    <a:gd name="connsiteX7" fmla="*/ 1209009 w 1219111"/>
                    <a:gd name="connsiteY7" fmla="*/ 532856 h 914400"/>
                    <a:gd name="connsiteX8" fmla="*/ 878281 w 1219111"/>
                    <a:gd name="connsiteY8" fmla="*/ 877640 h 914400"/>
                    <a:gd name="connsiteX9" fmla="*/ 794568 w 1219111"/>
                    <a:gd name="connsiteY9" fmla="*/ 914374 h 914400"/>
                    <a:gd name="connsiteX10" fmla="*/ 761997 w 1219111"/>
                    <a:gd name="connsiteY10" fmla="*/ 914400 h 914400"/>
                    <a:gd name="connsiteX11" fmla="*/ 152403 w 1219111"/>
                    <a:gd name="connsiteY11" fmla="*/ 914400 h 914400"/>
                    <a:gd name="connsiteX12" fmla="*/ 0 w 1219111"/>
                    <a:gd name="connsiteY12" fmla="*/ 761997 h 914400"/>
                    <a:gd name="connsiteX13" fmla="*/ 0 w 1219111"/>
                    <a:gd name="connsiteY13" fmla="*/ 152403 h 914400"/>
                    <a:gd name="connsiteX14" fmla="*/ 152403 w 1219111"/>
                    <a:gd name="connsiteY14" fmla="*/ 0 h 914400"/>
                    <a:gd name="connsiteX0" fmla="*/ 152403 w 1218356"/>
                    <a:gd name="connsiteY0" fmla="*/ 0 h 914400"/>
                    <a:gd name="connsiteX1" fmla="*/ 761997 w 1218356"/>
                    <a:gd name="connsiteY1" fmla="*/ 0 h 914400"/>
                    <a:gd name="connsiteX2" fmla="*/ 769064 w 1218356"/>
                    <a:gd name="connsiteY2" fmla="*/ 1427 h 914400"/>
                    <a:gd name="connsiteX3" fmla="*/ 775541 w 1218356"/>
                    <a:gd name="connsiteY3" fmla="*/ 26 h 914400"/>
                    <a:gd name="connsiteX4" fmla="*/ 860710 w 1218356"/>
                    <a:gd name="connsiteY4" fmla="*/ 33246 h 914400"/>
                    <a:gd name="connsiteX5" fmla="*/ 1205495 w 1218356"/>
                    <a:gd name="connsiteY5" fmla="*/ 363973 h 914400"/>
                    <a:gd name="connsiteX6" fmla="*/ 1140185 w 1218356"/>
                    <a:gd name="connsiteY6" fmla="*/ 459632 h 914400"/>
                    <a:gd name="connsiteX7" fmla="*/ 1095392 w 1218356"/>
                    <a:gd name="connsiteY7" fmla="*/ 532857 h 914400"/>
                    <a:gd name="connsiteX8" fmla="*/ 878281 w 1218356"/>
                    <a:gd name="connsiteY8" fmla="*/ 877640 h 914400"/>
                    <a:gd name="connsiteX9" fmla="*/ 794568 w 1218356"/>
                    <a:gd name="connsiteY9" fmla="*/ 914374 h 914400"/>
                    <a:gd name="connsiteX10" fmla="*/ 761997 w 1218356"/>
                    <a:gd name="connsiteY10" fmla="*/ 914400 h 914400"/>
                    <a:gd name="connsiteX11" fmla="*/ 152403 w 1218356"/>
                    <a:gd name="connsiteY11" fmla="*/ 914400 h 914400"/>
                    <a:gd name="connsiteX12" fmla="*/ 0 w 1218356"/>
                    <a:gd name="connsiteY12" fmla="*/ 761997 h 914400"/>
                    <a:gd name="connsiteX13" fmla="*/ 0 w 1218356"/>
                    <a:gd name="connsiteY13" fmla="*/ 152403 h 914400"/>
                    <a:gd name="connsiteX14" fmla="*/ 152403 w 1218356"/>
                    <a:gd name="connsiteY14" fmla="*/ 0 h 914400"/>
                    <a:gd name="connsiteX0" fmla="*/ 152403 w 1140442"/>
                    <a:gd name="connsiteY0" fmla="*/ 0 h 914400"/>
                    <a:gd name="connsiteX1" fmla="*/ 761997 w 1140442"/>
                    <a:gd name="connsiteY1" fmla="*/ 0 h 914400"/>
                    <a:gd name="connsiteX2" fmla="*/ 769064 w 1140442"/>
                    <a:gd name="connsiteY2" fmla="*/ 1427 h 914400"/>
                    <a:gd name="connsiteX3" fmla="*/ 775541 w 1140442"/>
                    <a:gd name="connsiteY3" fmla="*/ 26 h 914400"/>
                    <a:gd name="connsiteX4" fmla="*/ 860710 w 1140442"/>
                    <a:gd name="connsiteY4" fmla="*/ 33246 h 914400"/>
                    <a:gd name="connsiteX5" fmla="*/ 1097965 w 1140442"/>
                    <a:gd name="connsiteY5" fmla="*/ 368974 h 914400"/>
                    <a:gd name="connsiteX6" fmla="*/ 1140185 w 1140442"/>
                    <a:gd name="connsiteY6" fmla="*/ 459632 h 914400"/>
                    <a:gd name="connsiteX7" fmla="*/ 1095392 w 1140442"/>
                    <a:gd name="connsiteY7" fmla="*/ 532857 h 914400"/>
                    <a:gd name="connsiteX8" fmla="*/ 878281 w 1140442"/>
                    <a:gd name="connsiteY8" fmla="*/ 877640 h 914400"/>
                    <a:gd name="connsiteX9" fmla="*/ 794568 w 1140442"/>
                    <a:gd name="connsiteY9" fmla="*/ 914374 h 914400"/>
                    <a:gd name="connsiteX10" fmla="*/ 761997 w 1140442"/>
                    <a:gd name="connsiteY10" fmla="*/ 914400 h 914400"/>
                    <a:gd name="connsiteX11" fmla="*/ 152403 w 1140442"/>
                    <a:gd name="connsiteY11" fmla="*/ 914400 h 914400"/>
                    <a:gd name="connsiteX12" fmla="*/ 0 w 1140442"/>
                    <a:gd name="connsiteY12" fmla="*/ 761997 h 914400"/>
                    <a:gd name="connsiteX13" fmla="*/ 0 w 1140442"/>
                    <a:gd name="connsiteY13" fmla="*/ 152403 h 914400"/>
                    <a:gd name="connsiteX14" fmla="*/ 152403 w 1140442"/>
                    <a:gd name="connsiteY1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0442" h="914400">
                      <a:moveTo>
                        <a:pt x="152403" y="0"/>
                      </a:moveTo>
                      <a:lnTo>
                        <a:pt x="761997" y="0"/>
                      </a:lnTo>
                      <a:lnTo>
                        <a:pt x="769064" y="1427"/>
                      </a:lnTo>
                      <a:lnTo>
                        <a:pt x="775541" y="26"/>
                      </a:lnTo>
                      <a:cubicBezTo>
                        <a:pt x="806103" y="-610"/>
                        <a:pt x="836907" y="10413"/>
                        <a:pt x="860710" y="33246"/>
                      </a:cubicBezTo>
                      <a:lnTo>
                        <a:pt x="1097965" y="368974"/>
                      </a:lnTo>
                      <a:cubicBezTo>
                        <a:pt x="1144544" y="440038"/>
                        <a:pt x="1140614" y="432318"/>
                        <a:pt x="1140185" y="459632"/>
                      </a:cubicBezTo>
                      <a:cubicBezTo>
                        <a:pt x="1139756" y="486946"/>
                        <a:pt x="1139043" y="463189"/>
                        <a:pt x="1095392" y="532857"/>
                      </a:cubicBezTo>
                      <a:cubicBezTo>
                        <a:pt x="1051741" y="602525"/>
                        <a:pt x="988524" y="762712"/>
                        <a:pt x="878281" y="877640"/>
                      </a:cubicBezTo>
                      <a:cubicBezTo>
                        <a:pt x="855449" y="901443"/>
                        <a:pt x="825130" y="913738"/>
                        <a:pt x="794568" y="914374"/>
                      </a:cubicBezTo>
                      <a:lnTo>
                        <a:pt x="761997" y="914400"/>
                      </a:lnTo>
                      <a:lnTo>
                        <a:pt x="152403" y="914400"/>
                      </a:lnTo>
                      <a:cubicBezTo>
                        <a:pt x="68233" y="914400"/>
                        <a:pt x="0" y="846167"/>
                        <a:pt x="0" y="761997"/>
                      </a:cubicBezTo>
                      <a:lnTo>
                        <a:pt x="0" y="152403"/>
                      </a:lnTo>
                      <a:cubicBezTo>
                        <a:pt x="0" y="68233"/>
                        <a:pt x="68233" y="0"/>
                        <a:pt x="152403" y="0"/>
                      </a:cubicBezTo>
                      <a:close/>
                    </a:path>
                  </a:pathLst>
                </a:custGeom>
                <a:solidFill>
                  <a:srgbClr val="C8E7A7"/>
                </a:solidFill>
                <a:ln w="12700">
                  <a:solidFill>
                    <a:schemeClr val="tx1">
                      <a:alpha val="89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2" name="フリーフォーム: 図形 31">
                  <a:extLst>
                    <a:ext uri="{FF2B5EF4-FFF2-40B4-BE49-F238E27FC236}">
                      <a16:creationId xmlns:a16="http://schemas.microsoft.com/office/drawing/2014/main" id="{3401A573-53EB-E8E2-DC62-3701BC8B5B2A}"/>
                    </a:ext>
                  </a:extLst>
                </p:cNvPr>
                <p:cNvSpPr/>
                <p:nvPr/>
              </p:nvSpPr>
              <p:spPr bwMode="auto">
                <a:xfrm>
                  <a:off x="3888412" y="6505424"/>
                  <a:ext cx="900000" cy="580476"/>
                </a:xfrm>
                <a:custGeom>
                  <a:avLst/>
                  <a:gdLst>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77100 w 1242254"/>
                    <a:gd name="connsiteY9" fmla="*/ 911351 h 914400"/>
                    <a:gd name="connsiteX10" fmla="*/ 761997 w 1242254"/>
                    <a:gd name="connsiteY10" fmla="*/ 914400 h 914400"/>
                    <a:gd name="connsiteX11" fmla="*/ 152403 w 1242254"/>
                    <a:gd name="connsiteY11" fmla="*/ 914400 h 914400"/>
                    <a:gd name="connsiteX12" fmla="*/ 0 w 1242254"/>
                    <a:gd name="connsiteY12" fmla="*/ 761997 h 914400"/>
                    <a:gd name="connsiteX13" fmla="*/ 0 w 1242254"/>
                    <a:gd name="connsiteY13" fmla="*/ 152403 h 914400"/>
                    <a:gd name="connsiteX14" fmla="*/ 152403 w 1242254"/>
                    <a:gd name="connsiteY14" fmla="*/ 0 h 914400"/>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61997 w 1242254"/>
                    <a:gd name="connsiteY9" fmla="*/ 914400 h 914400"/>
                    <a:gd name="connsiteX10" fmla="*/ 152403 w 1242254"/>
                    <a:gd name="connsiteY10" fmla="*/ 914400 h 914400"/>
                    <a:gd name="connsiteX11" fmla="*/ 0 w 1242254"/>
                    <a:gd name="connsiteY11" fmla="*/ 761997 h 914400"/>
                    <a:gd name="connsiteX12" fmla="*/ 0 w 1242254"/>
                    <a:gd name="connsiteY12" fmla="*/ 152403 h 914400"/>
                    <a:gd name="connsiteX13" fmla="*/ 152403 w 1242254"/>
                    <a:gd name="connsiteY13" fmla="*/ 0 h 914400"/>
                    <a:gd name="connsiteX0" fmla="*/ 152403 w 1255639"/>
                    <a:gd name="connsiteY0" fmla="*/ 0 h 914400"/>
                    <a:gd name="connsiteX1" fmla="*/ 761997 w 1255639"/>
                    <a:gd name="connsiteY1" fmla="*/ 0 h 914400"/>
                    <a:gd name="connsiteX2" fmla="*/ 769064 w 1255639"/>
                    <a:gd name="connsiteY2" fmla="*/ 1427 h 914400"/>
                    <a:gd name="connsiteX3" fmla="*/ 775541 w 1255639"/>
                    <a:gd name="connsiteY3" fmla="*/ 26 h 914400"/>
                    <a:gd name="connsiteX4" fmla="*/ 860710 w 1255639"/>
                    <a:gd name="connsiteY4" fmla="*/ 33246 h 914400"/>
                    <a:gd name="connsiteX5" fmla="*/ 1205495 w 1255639"/>
                    <a:gd name="connsiteY5" fmla="*/ 363973 h 914400"/>
                    <a:gd name="connsiteX6" fmla="*/ 1209009 w 1255639"/>
                    <a:gd name="connsiteY6" fmla="*/ 532856 h 914400"/>
                    <a:gd name="connsiteX7" fmla="*/ 878281 w 1255639"/>
                    <a:gd name="connsiteY7" fmla="*/ 877640 h 914400"/>
                    <a:gd name="connsiteX8" fmla="*/ 794568 w 1255639"/>
                    <a:gd name="connsiteY8" fmla="*/ 914374 h 914400"/>
                    <a:gd name="connsiteX9" fmla="*/ 761997 w 1255639"/>
                    <a:gd name="connsiteY9" fmla="*/ 914400 h 914400"/>
                    <a:gd name="connsiteX10" fmla="*/ 152403 w 1255639"/>
                    <a:gd name="connsiteY10" fmla="*/ 914400 h 914400"/>
                    <a:gd name="connsiteX11" fmla="*/ 0 w 1255639"/>
                    <a:gd name="connsiteY11" fmla="*/ 761997 h 914400"/>
                    <a:gd name="connsiteX12" fmla="*/ 0 w 1255639"/>
                    <a:gd name="connsiteY12" fmla="*/ 152403 h 914400"/>
                    <a:gd name="connsiteX13" fmla="*/ 152403 w 1255639"/>
                    <a:gd name="connsiteY13" fmla="*/ 0 h 914400"/>
                    <a:gd name="connsiteX0" fmla="*/ 152403 w 1223674"/>
                    <a:gd name="connsiteY0" fmla="*/ 0 h 914400"/>
                    <a:gd name="connsiteX1" fmla="*/ 761997 w 1223674"/>
                    <a:gd name="connsiteY1" fmla="*/ 0 h 914400"/>
                    <a:gd name="connsiteX2" fmla="*/ 769064 w 1223674"/>
                    <a:gd name="connsiteY2" fmla="*/ 1427 h 914400"/>
                    <a:gd name="connsiteX3" fmla="*/ 775541 w 1223674"/>
                    <a:gd name="connsiteY3" fmla="*/ 26 h 914400"/>
                    <a:gd name="connsiteX4" fmla="*/ 860710 w 1223674"/>
                    <a:gd name="connsiteY4" fmla="*/ 33246 h 914400"/>
                    <a:gd name="connsiteX5" fmla="*/ 1205495 w 1223674"/>
                    <a:gd name="connsiteY5" fmla="*/ 363973 h 914400"/>
                    <a:gd name="connsiteX6" fmla="*/ 1140185 w 1223674"/>
                    <a:gd name="connsiteY6" fmla="*/ 459632 h 914400"/>
                    <a:gd name="connsiteX7" fmla="*/ 1209009 w 1223674"/>
                    <a:gd name="connsiteY7" fmla="*/ 532856 h 914400"/>
                    <a:gd name="connsiteX8" fmla="*/ 878281 w 1223674"/>
                    <a:gd name="connsiteY8" fmla="*/ 877640 h 914400"/>
                    <a:gd name="connsiteX9" fmla="*/ 794568 w 1223674"/>
                    <a:gd name="connsiteY9" fmla="*/ 914374 h 914400"/>
                    <a:gd name="connsiteX10" fmla="*/ 761997 w 1223674"/>
                    <a:gd name="connsiteY10" fmla="*/ 914400 h 914400"/>
                    <a:gd name="connsiteX11" fmla="*/ 152403 w 1223674"/>
                    <a:gd name="connsiteY11" fmla="*/ 914400 h 914400"/>
                    <a:gd name="connsiteX12" fmla="*/ 0 w 1223674"/>
                    <a:gd name="connsiteY12" fmla="*/ 761997 h 914400"/>
                    <a:gd name="connsiteX13" fmla="*/ 0 w 1223674"/>
                    <a:gd name="connsiteY13" fmla="*/ 152403 h 914400"/>
                    <a:gd name="connsiteX14" fmla="*/ 152403 w 1223674"/>
                    <a:gd name="connsiteY14" fmla="*/ 0 h 914400"/>
                    <a:gd name="connsiteX0" fmla="*/ 152403 w 1219111"/>
                    <a:gd name="connsiteY0" fmla="*/ 0 h 914400"/>
                    <a:gd name="connsiteX1" fmla="*/ 761997 w 1219111"/>
                    <a:gd name="connsiteY1" fmla="*/ 0 h 914400"/>
                    <a:gd name="connsiteX2" fmla="*/ 769064 w 1219111"/>
                    <a:gd name="connsiteY2" fmla="*/ 1427 h 914400"/>
                    <a:gd name="connsiteX3" fmla="*/ 775541 w 1219111"/>
                    <a:gd name="connsiteY3" fmla="*/ 26 h 914400"/>
                    <a:gd name="connsiteX4" fmla="*/ 860710 w 1219111"/>
                    <a:gd name="connsiteY4" fmla="*/ 33246 h 914400"/>
                    <a:gd name="connsiteX5" fmla="*/ 1205495 w 1219111"/>
                    <a:gd name="connsiteY5" fmla="*/ 363973 h 914400"/>
                    <a:gd name="connsiteX6" fmla="*/ 1140185 w 1219111"/>
                    <a:gd name="connsiteY6" fmla="*/ 459632 h 914400"/>
                    <a:gd name="connsiteX7" fmla="*/ 1209009 w 1219111"/>
                    <a:gd name="connsiteY7" fmla="*/ 532856 h 914400"/>
                    <a:gd name="connsiteX8" fmla="*/ 878281 w 1219111"/>
                    <a:gd name="connsiteY8" fmla="*/ 877640 h 914400"/>
                    <a:gd name="connsiteX9" fmla="*/ 794568 w 1219111"/>
                    <a:gd name="connsiteY9" fmla="*/ 914374 h 914400"/>
                    <a:gd name="connsiteX10" fmla="*/ 761997 w 1219111"/>
                    <a:gd name="connsiteY10" fmla="*/ 914400 h 914400"/>
                    <a:gd name="connsiteX11" fmla="*/ 152403 w 1219111"/>
                    <a:gd name="connsiteY11" fmla="*/ 914400 h 914400"/>
                    <a:gd name="connsiteX12" fmla="*/ 0 w 1219111"/>
                    <a:gd name="connsiteY12" fmla="*/ 761997 h 914400"/>
                    <a:gd name="connsiteX13" fmla="*/ 0 w 1219111"/>
                    <a:gd name="connsiteY13" fmla="*/ 152403 h 914400"/>
                    <a:gd name="connsiteX14" fmla="*/ 152403 w 1219111"/>
                    <a:gd name="connsiteY14" fmla="*/ 0 h 914400"/>
                    <a:gd name="connsiteX0" fmla="*/ 152403 w 1218356"/>
                    <a:gd name="connsiteY0" fmla="*/ 0 h 914400"/>
                    <a:gd name="connsiteX1" fmla="*/ 761997 w 1218356"/>
                    <a:gd name="connsiteY1" fmla="*/ 0 h 914400"/>
                    <a:gd name="connsiteX2" fmla="*/ 769064 w 1218356"/>
                    <a:gd name="connsiteY2" fmla="*/ 1427 h 914400"/>
                    <a:gd name="connsiteX3" fmla="*/ 775541 w 1218356"/>
                    <a:gd name="connsiteY3" fmla="*/ 26 h 914400"/>
                    <a:gd name="connsiteX4" fmla="*/ 860710 w 1218356"/>
                    <a:gd name="connsiteY4" fmla="*/ 33246 h 914400"/>
                    <a:gd name="connsiteX5" fmla="*/ 1205495 w 1218356"/>
                    <a:gd name="connsiteY5" fmla="*/ 363973 h 914400"/>
                    <a:gd name="connsiteX6" fmla="*/ 1140185 w 1218356"/>
                    <a:gd name="connsiteY6" fmla="*/ 459632 h 914400"/>
                    <a:gd name="connsiteX7" fmla="*/ 1095392 w 1218356"/>
                    <a:gd name="connsiteY7" fmla="*/ 532857 h 914400"/>
                    <a:gd name="connsiteX8" fmla="*/ 878281 w 1218356"/>
                    <a:gd name="connsiteY8" fmla="*/ 877640 h 914400"/>
                    <a:gd name="connsiteX9" fmla="*/ 794568 w 1218356"/>
                    <a:gd name="connsiteY9" fmla="*/ 914374 h 914400"/>
                    <a:gd name="connsiteX10" fmla="*/ 761997 w 1218356"/>
                    <a:gd name="connsiteY10" fmla="*/ 914400 h 914400"/>
                    <a:gd name="connsiteX11" fmla="*/ 152403 w 1218356"/>
                    <a:gd name="connsiteY11" fmla="*/ 914400 h 914400"/>
                    <a:gd name="connsiteX12" fmla="*/ 0 w 1218356"/>
                    <a:gd name="connsiteY12" fmla="*/ 761997 h 914400"/>
                    <a:gd name="connsiteX13" fmla="*/ 0 w 1218356"/>
                    <a:gd name="connsiteY13" fmla="*/ 152403 h 914400"/>
                    <a:gd name="connsiteX14" fmla="*/ 152403 w 1218356"/>
                    <a:gd name="connsiteY14" fmla="*/ 0 h 914400"/>
                    <a:gd name="connsiteX0" fmla="*/ 152403 w 1140442"/>
                    <a:gd name="connsiteY0" fmla="*/ 0 h 914400"/>
                    <a:gd name="connsiteX1" fmla="*/ 761997 w 1140442"/>
                    <a:gd name="connsiteY1" fmla="*/ 0 h 914400"/>
                    <a:gd name="connsiteX2" fmla="*/ 769064 w 1140442"/>
                    <a:gd name="connsiteY2" fmla="*/ 1427 h 914400"/>
                    <a:gd name="connsiteX3" fmla="*/ 775541 w 1140442"/>
                    <a:gd name="connsiteY3" fmla="*/ 26 h 914400"/>
                    <a:gd name="connsiteX4" fmla="*/ 860710 w 1140442"/>
                    <a:gd name="connsiteY4" fmla="*/ 33246 h 914400"/>
                    <a:gd name="connsiteX5" fmla="*/ 1097965 w 1140442"/>
                    <a:gd name="connsiteY5" fmla="*/ 368974 h 914400"/>
                    <a:gd name="connsiteX6" fmla="*/ 1140185 w 1140442"/>
                    <a:gd name="connsiteY6" fmla="*/ 459632 h 914400"/>
                    <a:gd name="connsiteX7" fmla="*/ 1095392 w 1140442"/>
                    <a:gd name="connsiteY7" fmla="*/ 532857 h 914400"/>
                    <a:gd name="connsiteX8" fmla="*/ 878281 w 1140442"/>
                    <a:gd name="connsiteY8" fmla="*/ 877640 h 914400"/>
                    <a:gd name="connsiteX9" fmla="*/ 794568 w 1140442"/>
                    <a:gd name="connsiteY9" fmla="*/ 914374 h 914400"/>
                    <a:gd name="connsiteX10" fmla="*/ 761997 w 1140442"/>
                    <a:gd name="connsiteY10" fmla="*/ 914400 h 914400"/>
                    <a:gd name="connsiteX11" fmla="*/ 152403 w 1140442"/>
                    <a:gd name="connsiteY11" fmla="*/ 914400 h 914400"/>
                    <a:gd name="connsiteX12" fmla="*/ 0 w 1140442"/>
                    <a:gd name="connsiteY12" fmla="*/ 761997 h 914400"/>
                    <a:gd name="connsiteX13" fmla="*/ 0 w 1140442"/>
                    <a:gd name="connsiteY13" fmla="*/ 152403 h 914400"/>
                    <a:gd name="connsiteX14" fmla="*/ 152403 w 1140442"/>
                    <a:gd name="connsiteY1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0442" h="914400">
                      <a:moveTo>
                        <a:pt x="152403" y="0"/>
                      </a:moveTo>
                      <a:lnTo>
                        <a:pt x="761997" y="0"/>
                      </a:lnTo>
                      <a:lnTo>
                        <a:pt x="769064" y="1427"/>
                      </a:lnTo>
                      <a:lnTo>
                        <a:pt x="775541" y="26"/>
                      </a:lnTo>
                      <a:cubicBezTo>
                        <a:pt x="806103" y="-610"/>
                        <a:pt x="836907" y="10413"/>
                        <a:pt x="860710" y="33246"/>
                      </a:cubicBezTo>
                      <a:lnTo>
                        <a:pt x="1097965" y="368974"/>
                      </a:lnTo>
                      <a:cubicBezTo>
                        <a:pt x="1144544" y="440038"/>
                        <a:pt x="1140614" y="432318"/>
                        <a:pt x="1140185" y="459632"/>
                      </a:cubicBezTo>
                      <a:cubicBezTo>
                        <a:pt x="1139756" y="486946"/>
                        <a:pt x="1139043" y="463189"/>
                        <a:pt x="1095392" y="532857"/>
                      </a:cubicBezTo>
                      <a:cubicBezTo>
                        <a:pt x="1051741" y="602525"/>
                        <a:pt x="988524" y="762712"/>
                        <a:pt x="878281" y="877640"/>
                      </a:cubicBezTo>
                      <a:cubicBezTo>
                        <a:pt x="855449" y="901443"/>
                        <a:pt x="825130" y="913738"/>
                        <a:pt x="794568" y="914374"/>
                      </a:cubicBezTo>
                      <a:lnTo>
                        <a:pt x="761997" y="914400"/>
                      </a:lnTo>
                      <a:lnTo>
                        <a:pt x="152403" y="914400"/>
                      </a:lnTo>
                      <a:cubicBezTo>
                        <a:pt x="68233" y="914400"/>
                        <a:pt x="0" y="846167"/>
                        <a:pt x="0" y="761997"/>
                      </a:cubicBezTo>
                      <a:lnTo>
                        <a:pt x="0" y="152403"/>
                      </a:lnTo>
                      <a:cubicBezTo>
                        <a:pt x="0" y="68233"/>
                        <a:pt x="68233" y="0"/>
                        <a:pt x="152403" y="0"/>
                      </a:cubicBezTo>
                      <a:close/>
                    </a:path>
                  </a:pathLst>
                </a:custGeom>
                <a:solidFill>
                  <a:srgbClr val="C8E7A7"/>
                </a:solidFill>
                <a:ln w="12700">
                  <a:solidFill>
                    <a:schemeClr val="tx1">
                      <a:alpha val="89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3" name="フリーフォーム: 図形 32">
                  <a:extLst>
                    <a:ext uri="{FF2B5EF4-FFF2-40B4-BE49-F238E27FC236}">
                      <a16:creationId xmlns:a16="http://schemas.microsoft.com/office/drawing/2014/main" id="{3650D7B2-F9A2-2B04-6F5A-5A913A4166C7}"/>
                    </a:ext>
                  </a:extLst>
                </p:cNvPr>
                <p:cNvSpPr/>
                <p:nvPr/>
              </p:nvSpPr>
              <p:spPr bwMode="auto">
                <a:xfrm>
                  <a:off x="5596940" y="6523362"/>
                  <a:ext cx="900000" cy="580476"/>
                </a:xfrm>
                <a:custGeom>
                  <a:avLst/>
                  <a:gdLst>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77100 w 1242254"/>
                    <a:gd name="connsiteY9" fmla="*/ 911351 h 914400"/>
                    <a:gd name="connsiteX10" fmla="*/ 761997 w 1242254"/>
                    <a:gd name="connsiteY10" fmla="*/ 914400 h 914400"/>
                    <a:gd name="connsiteX11" fmla="*/ 152403 w 1242254"/>
                    <a:gd name="connsiteY11" fmla="*/ 914400 h 914400"/>
                    <a:gd name="connsiteX12" fmla="*/ 0 w 1242254"/>
                    <a:gd name="connsiteY12" fmla="*/ 761997 h 914400"/>
                    <a:gd name="connsiteX13" fmla="*/ 0 w 1242254"/>
                    <a:gd name="connsiteY13" fmla="*/ 152403 h 914400"/>
                    <a:gd name="connsiteX14" fmla="*/ 152403 w 1242254"/>
                    <a:gd name="connsiteY14" fmla="*/ 0 h 914400"/>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61997 w 1242254"/>
                    <a:gd name="connsiteY9" fmla="*/ 914400 h 914400"/>
                    <a:gd name="connsiteX10" fmla="*/ 152403 w 1242254"/>
                    <a:gd name="connsiteY10" fmla="*/ 914400 h 914400"/>
                    <a:gd name="connsiteX11" fmla="*/ 0 w 1242254"/>
                    <a:gd name="connsiteY11" fmla="*/ 761997 h 914400"/>
                    <a:gd name="connsiteX12" fmla="*/ 0 w 1242254"/>
                    <a:gd name="connsiteY12" fmla="*/ 152403 h 914400"/>
                    <a:gd name="connsiteX13" fmla="*/ 152403 w 1242254"/>
                    <a:gd name="connsiteY13" fmla="*/ 0 h 914400"/>
                    <a:gd name="connsiteX0" fmla="*/ 152403 w 1255639"/>
                    <a:gd name="connsiteY0" fmla="*/ 0 h 914400"/>
                    <a:gd name="connsiteX1" fmla="*/ 761997 w 1255639"/>
                    <a:gd name="connsiteY1" fmla="*/ 0 h 914400"/>
                    <a:gd name="connsiteX2" fmla="*/ 769064 w 1255639"/>
                    <a:gd name="connsiteY2" fmla="*/ 1427 h 914400"/>
                    <a:gd name="connsiteX3" fmla="*/ 775541 w 1255639"/>
                    <a:gd name="connsiteY3" fmla="*/ 26 h 914400"/>
                    <a:gd name="connsiteX4" fmla="*/ 860710 w 1255639"/>
                    <a:gd name="connsiteY4" fmla="*/ 33246 h 914400"/>
                    <a:gd name="connsiteX5" fmla="*/ 1205495 w 1255639"/>
                    <a:gd name="connsiteY5" fmla="*/ 363973 h 914400"/>
                    <a:gd name="connsiteX6" fmla="*/ 1209009 w 1255639"/>
                    <a:gd name="connsiteY6" fmla="*/ 532856 h 914400"/>
                    <a:gd name="connsiteX7" fmla="*/ 878281 w 1255639"/>
                    <a:gd name="connsiteY7" fmla="*/ 877640 h 914400"/>
                    <a:gd name="connsiteX8" fmla="*/ 794568 w 1255639"/>
                    <a:gd name="connsiteY8" fmla="*/ 914374 h 914400"/>
                    <a:gd name="connsiteX9" fmla="*/ 761997 w 1255639"/>
                    <a:gd name="connsiteY9" fmla="*/ 914400 h 914400"/>
                    <a:gd name="connsiteX10" fmla="*/ 152403 w 1255639"/>
                    <a:gd name="connsiteY10" fmla="*/ 914400 h 914400"/>
                    <a:gd name="connsiteX11" fmla="*/ 0 w 1255639"/>
                    <a:gd name="connsiteY11" fmla="*/ 761997 h 914400"/>
                    <a:gd name="connsiteX12" fmla="*/ 0 w 1255639"/>
                    <a:gd name="connsiteY12" fmla="*/ 152403 h 914400"/>
                    <a:gd name="connsiteX13" fmla="*/ 152403 w 1255639"/>
                    <a:gd name="connsiteY13" fmla="*/ 0 h 914400"/>
                    <a:gd name="connsiteX0" fmla="*/ 152403 w 1223674"/>
                    <a:gd name="connsiteY0" fmla="*/ 0 h 914400"/>
                    <a:gd name="connsiteX1" fmla="*/ 761997 w 1223674"/>
                    <a:gd name="connsiteY1" fmla="*/ 0 h 914400"/>
                    <a:gd name="connsiteX2" fmla="*/ 769064 w 1223674"/>
                    <a:gd name="connsiteY2" fmla="*/ 1427 h 914400"/>
                    <a:gd name="connsiteX3" fmla="*/ 775541 w 1223674"/>
                    <a:gd name="connsiteY3" fmla="*/ 26 h 914400"/>
                    <a:gd name="connsiteX4" fmla="*/ 860710 w 1223674"/>
                    <a:gd name="connsiteY4" fmla="*/ 33246 h 914400"/>
                    <a:gd name="connsiteX5" fmla="*/ 1205495 w 1223674"/>
                    <a:gd name="connsiteY5" fmla="*/ 363973 h 914400"/>
                    <a:gd name="connsiteX6" fmla="*/ 1140185 w 1223674"/>
                    <a:gd name="connsiteY6" fmla="*/ 459632 h 914400"/>
                    <a:gd name="connsiteX7" fmla="*/ 1209009 w 1223674"/>
                    <a:gd name="connsiteY7" fmla="*/ 532856 h 914400"/>
                    <a:gd name="connsiteX8" fmla="*/ 878281 w 1223674"/>
                    <a:gd name="connsiteY8" fmla="*/ 877640 h 914400"/>
                    <a:gd name="connsiteX9" fmla="*/ 794568 w 1223674"/>
                    <a:gd name="connsiteY9" fmla="*/ 914374 h 914400"/>
                    <a:gd name="connsiteX10" fmla="*/ 761997 w 1223674"/>
                    <a:gd name="connsiteY10" fmla="*/ 914400 h 914400"/>
                    <a:gd name="connsiteX11" fmla="*/ 152403 w 1223674"/>
                    <a:gd name="connsiteY11" fmla="*/ 914400 h 914400"/>
                    <a:gd name="connsiteX12" fmla="*/ 0 w 1223674"/>
                    <a:gd name="connsiteY12" fmla="*/ 761997 h 914400"/>
                    <a:gd name="connsiteX13" fmla="*/ 0 w 1223674"/>
                    <a:gd name="connsiteY13" fmla="*/ 152403 h 914400"/>
                    <a:gd name="connsiteX14" fmla="*/ 152403 w 1223674"/>
                    <a:gd name="connsiteY14" fmla="*/ 0 h 914400"/>
                    <a:gd name="connsiteX0" fmla="*/ 152403 w 1219111"/>
                    <a:gd name="connsiteY0" fmla="*/ 0 h 914400"/>
                    <a:gd name="connsiteX1" fmla="*/ 761997 w 1219111"/>
                    <a:gd name="connsiteY1" fmla="*/ 0 h 914400"/>
                    <a:gd name="connsiteX2" fmla="*/ 769064 w 1219111"/>
                    <a:gd name="connsiteY2" fmla="*/ 1427 h 914400"/>
                    <a:gd name="connsiteX3" fmla="*/ 775541 w 1219111"/>
                    <a:gd name="connsiteY3" fmla="*/ 26 h 914400"/>
                    <a:gd name="connsiteX4" fmla="*/ 860710 w 1219111"/>
                    <a:gd name="connsiteY4" fmla="*/ 33246 h 914400"/>
                    <a:gd name="connsiteX5" fmla="*/ 1205495 w 1219111"/>
                    <a:gd name="connsiteY5" fmla="*/ 363973 h 914400"/>
                    <a:gd name="connsiteX6" fmla="*/ 1140185 w 1219111"/>
                    <a:gd name="connsiteY6" fmla="*/ 459632 h 914400"/>
                    <a:gd name="connsiteX7" fmla="*/ 1209009 w 1219111"/>
                    <a:gd name="connsiteY7" fmla="*/ 532856 h 914400"/>
                    <a:gd name="connsiteX8" fmla="*/ 878281 w 1219111"/>
                    <a:gd name="connsiteY8" fmla="*/ 877640 h 914400"/>
                    <a:gd name="connsiteX9" fmla="*/ 794568 w 1219111"/>
                    <a:gd name="connsiteY9" fmla="*/ 914374 h 914400"/>
                    <a:gd name="connsiteX10" fmla="*/ 761997 w 1219111"/>
                    <a:gd name="connsiteY10" fmla="*/ 914400 h 914400"/>
                    <a:gd name="connsiteX11" fmla="*/ 152403 w 1219111"/>
                    <a:gd name="connsiteY11" fmla="*/ 914400 h 914400"/>
                    <a:gd name="connsiteX12" fmla="*/ 0 w 1219111"/>
                    <a:gd name="connsiteY12" fmla="*/ 761997 h 914400"/>
                    <a:gd name="connsiteX13" fmla="*/ 0 w 1219111"/>
                    <a:gd name="connsiteY13" fmla="*/ 152403 h 914400"/>
                    <a:gd name="connsiteX14" fmla="*/ 152403 w 1219111"/>
                    <a:gd name="connsiteY14" fmla="*/ 0 h 914400"/>
                    <a:gd name="connsiteX0" fmla="*/ 152403 w 1218356"/>
                    <a:gd name="connsiteY0" fmla="*/ 0 h 914400"/>
                    <a:gd name="connsiteX1" fmla="*/ 761997 w 1218356"/>
                    <a:gd name="connsiteY1" fmla="*/ 0 h 914400"/>
                    <a:gd name="connsiteX2" fmla="*/ 769064 w 1218356"/>
                    <a:gd name="connsiteY2" fmla="*/ 1427 h 914400"/>
                    <a:gd name="connsiteX3" fmla="*/ 775541 w 1218356"/>
                    <a:gd name="connsiteY3" fmla="*/ 26 h 914400"/>
                    <a:gd name="connsiteX4" fmla="*/ 860710 w 1218356"/>
                    <a:gd name="connsiteY4" fmla="*/ 33246 h 914400"/>
                    <a:gd name="connsiteX5" fmla="*/ 1205495 w 1218356"/>
                    <a:gd name="connsiteY5" fmla="*/ 363973 h 914400"/>
                    <a:gd name="connsiteX6" fmla="*/ 1140185 w 1218356"/>
                    <a:gd name="connsiteY6" fmla="*/ 459632 h 914400"/>
                    <a:gd name="connsiteX7" fmla="*/ 1095392 w 1218356"/>
                    <a:gd name="connsiteY7" fmla="*/ 532857 h 914400"/>
                    <a:gd name="connsiteX8" fmla="*/ 878281 w 1218356"/>
                    <a:gd name="connsiteY8" fmla="*/ 877640 h 914400"/>
                    <a:gd name="connsiteX9" fmla="*/ 794568 w 1218356"/>
                    <a:gd name="connsiteY9" fmla="*/ 914374 h 914400"/>
                    <a:gd name="connsiteX10" fmla="*/ 761997 w 1218356"/>
                    <a:gd name="connsiteY10" fmla="*/ 914400 h 914400"/>
                    <a:gd name="connsiteX11" fmla="*/ 152403 w 1218356"/>
                    <a:gd name="connsiteY11" fmla="*/ 914400 h 914400"/>
                    <a:gd name="connsiteX12" fmla="*/ 0 w 1218356"/>
                    <a:gd name="connsiteY12" fmla="*/ 761997 h 914400"/>
                    <a:gd name="connsiteX13" fmla="*/ 0 w 1218356"/>
                    <a:gd name="connsiteY13" fmla="*/ 152403 h 914400"/>
                    <a:gd name="connsiteX14" fmla="*/ 152403 w 1218356"/>
                    <a:gd name="connsiteY14" fmla="*/ 0 h 914400"/>
                    <a:gd name="connsiteX0" fmla="*/ 152403 w 1140442"/>
                    <a:gd name="connsiteY0" fmla="*/ 0 h 914400"/>
                    <a:gd name="connsiteX1" fmla="*/ 761997 w 1140442"/>
                    <a:gd name="connsiteY1" fmla="*/ 0 h 914400"/>
                    <a:gd name="connsiteX2" fmla="*/ 769064 w 1140442"/>
                    <a:gd name="connsiteY2" fmla="*/ 1427 h 914400"/>
                    <a:gd name="connsiteX3" fmla="*/ 775541 w 1140442"/>
                    <a:gd name="connsiteY3" fmla="*/ 26 h 914400"/>
                    <a:gd name="connsiteX4" fmla="*/ 860710 w 1140442"/>
                    <a:gd name="connsiteY4" fmla="*/ 33246 h 914400"/>
                    <a:gd name="connsiteX5" fmla="*/ 1097965 w 1140442"/>
                    <a:gd name="connsiteY5" fmla="*/ 368974 h 914400"/>
                    <a:gd name="connsiteX6" fmla="*/ 1140185 w 1140442"/>
                    <a:gd name="connsiteY6" fmla="*/ 459632 h 914400"/>
                    <a:gd name="connsiteX7" fmla="*/ 1095392 w 1140442"/>
                    <a:gd name="connsiteY7" fmla="*/ 532857 h 914400"/>
                    <a:gd name="connsiteX8" fmla="*/ 878281 w 1140442"/>
                    <a:gd name="connsiteY8" fmla="*/ 877640 h 914400"/>
                    <a:gd name="connsiteX9" fmla="*/ 794568 w 1140442"/>
                    <a:gd name="connsiteY9" fmla="*/ 914374 h 914400"/>
                    <a:gd name="connsiteX10" fmla="*/ 761997 w 1140442"/>
                    <a:gd name="connsiteY10" fmla="*/ 914400 h 914400"/>
                    <a:gd name="connsiteX11" fmla="*/ 152403 w 1140442"/>
                    <a:gd name="connsiteY11" fmla="*/ 914400 h 914400"/>
                    <a:gd name="connsiteX12" fmla="*/ 0 w 1140442"/>
                    <a:gd name="connsiteY12" fmla="*/ 761997 h 914400"/>
                    <a:gd name="connsiteX13" fmla="*/ 0 w 1140442"/>
                    <a:gd name="connsiteY13" fmla="*/ 152403 h 914400"/>
                    <a:gd name="connsiteX14" fmla="*/ 152403 w 1140442"/>
                    <a:gd name="connsiteY1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0442" h="914400">
                      <a:moveTo>
                        <a:pt x="152403" y="0"/>
                      </a:moveTo>
                      <a:lnTo>
                        <a:pt x="761997" y="0"/>
                      </a:lnTo>
                      <a:lnTo>
                        <a:pt x="769064" y="1427"/>
                      </a:lnTo>
                      <a:lnTo>
                        <a:pt x="775541" y="26"/>
                      </a:lnTo>
                      <a:cubicBezTo>
                        <a:pt x="806103" y="-610"/>
                        <a:pt x="836907" y="10413"/>
                        <a:pt x="860710" y="33246"/>
                      </a:cubicBezTo>
                      <a:lnTo>
                        <a:pt x="1097965" y="368974"/>
                      </a:lnTo>
                      <a:cubicBezTo>
                        <a:pt x="1144544" y="440038"/>
                        <a:pt x="1140614" y="432318"/>
                        <a:pt x="1140185" y="459632"/>
                      </a:cubicBezTo>
                      <a:cubicBezTo>
                        <a:pt x="1139756" y="486946"/>
                        <a:pt x="1139043" y="463189"/>
                        <a:pt x="1095392" y="532857"/>
                      </a:cubicBezTo>
                      <a:cubicBezTo>
                        <a:pt x="1051741" y="602525"/>
                        <a:pt x="988524" y="762712"/>
                        <a:pt x="878281" y="877640"/>
                      </a:cubicBezTo>
                      <a:cubicBezTo>
                        <a:pt x="855449" y="901443"/>
                        <a:pt x="825130" y="913738"/>
                        <a:pt x="794568" y="914374"/>
                      </a:cubicBezTo>
                      <a:lnTo>
                        <a:pt x="761997" y="914400"/>
                      </a:lnTo>
                      <a:lnTo>
                        <a:pt x="152403" y="914400"/>
                      </a:lnTo>
                      <a:cubicBezTo>
                        <a:pt x="68233" y="914400"/>
                        <a:pt x="0" y="846167"/>
                        <a:pt x="0" y="761997"/>
                      </a:cubicBezTo>
                      <a:lnTo>
                        <a:pt x="0" y="152403"/>
                      </a:lnTo>
                      <a:cubicBezTo>
                        <a:pt x="0" y="68233"/>
                        <a:pt x="68233" y="0"/>
                        <a:pt x="152403" y="0"/>
                      </a:cubicBezTo>
                      <a:close/>
                    </a:path>
                  </a:pathLst>
                </a:custGeom>
                <a:solidFill>
                  <a:srgbClr val="C8E7A7"/>
                </a:solidFill>
                <a:ln w="12700">
                  <a:solidFill>
                    <a:schemeClr val="tx1">
                      <a:alpha val="89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4" name="フリーフォーム: 図形 33">
                  <a:extLst>
                    <a:ext uri="{FF2B5EF4-FFF2-40B4-BE49-F238E27FC236}">
                      <a16:creationId xmlns:a16="http://schemas.microsoft.com/office/drawing/2014/main" id="{9111A847-B53C-5F51-CA6E-F1702ABFBED1}"/>
                    </a:ext>
                  </a:extLst>
                </p:cNvPr>
                <p:cNvSpPr/>
                <p:nvPr/>
              </p:nvSpPr>
              <p:spPr bwMode="auto">
                <a:xfrm>
                  <a:off x="669953" y="5491580"/>
                  <a:ext cx="1464749" cy="1261823"/>
                </a:xfrm>
                <a:custGeom>
                  <a:avLst/>
                  <a:gdLst>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77100 w 1242254"/>
                    <a:gd name="connsiteY9" fmla="*/ 911351 h 914400"/>
                    <a:gd name="connsiteX10" fmla="*/ 761997 w 1242254"/>
                    <a:gd name="connsiteY10" fmla="*/ 914400 h 914400"/>
                    <a:gd name="connsiteX11" fmla="*/ 152403 w 1242254"/>
                    <a:gd name="connsiteY11" fmla="*/ 914400 h 914400"/>
                    <a:gd name="connsiteX12" fmla="*/ 0 w 1242254"/>
                    <a:gd name="connsiteY12" fmla="*/ 761997 h 914400"/>
                    <a:gd name="connsiteX13" fmla="*/ 0 w 1242254"/>
                    <a:gd name="connsiteY13" fmla="*/ 152403 h 914400"/>
                    <a:gd name="connsiteX14" fmla="*/ 152403 w 1242254"/>
                    <a:gd name="connsiteY14" fmla="*/ 0 h 914400"/>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61997 w 1242254"/>
                    <a:gd name="connsiteY9" fmla="*/ 914400 h 914400"/>
                    <a:gd name="connsiteX10" fmla="*/ 152403 w 1242254"/>
                    <a:gd name="connsiteY10" fmla="*/ 914400 h 914400"/>
                    <a:gd name="connsiteX11" fmla="*/ 0 w 1242254"/>
                    <a:gd name="connsiteY11" fmla="*/ 761997 h 914400"/>
                    <a:gd name="connsiteX12" fmla="*/ 0 w 1242254"/>
                    <a:gd name="connsiteY12" fmla="*/ 152403 h 914400"/>
                    <a:gd name="connsiteX13" fmla="*/ 152403 w 1242254"/>
                    <a:gd name="connsiteY13" fmla="*/ 0 h 914400"/>
                    <a:gd name="connsiteX0" fmla="*/ 152403 w 1255639"/>
                    <a:gd name="connsiteY0" fmla="*/ 0 h 914400"/>
                    <a:gd name="connsiteX1" fmla="*/ 761997 w 1255639"/>
                    <a:gd name="connsiteY1" fmla="*/ 0 h 914400"/>
                    <a:gd name="connsiteX2" fmla="*/ 769064 w 1255639"/>
                    <a:gd name="connsiteY2" fmla="*/ 1427 h 914400"/>
                    <a:gd name="connsiteX3" fmla="*/ 775541 w 1255639"/>
                    <a:gd name="connsiteY3" fmla="*/ 26 h 914400"/>
                    <a:gd name="connsiteX4" fmla="*/ 860710 w 1255639"/>
                    <a:gd name="connsiteY4" fmla="*/ 33246 h 914400"/>
                    <a:gd name="connsiteX5" fmla="*/ 1205495 w 1255639"/>
                    <a:gd name="connsiteY5" fmla="*/ 363973 h 914400"/>
                    <a:gd name="connsiteX6" fmla="*/ 1209009 w 1255639"/>
                    <a:gd name="connsiteY6" fmla="*/ 532856 h 914400"/>
                    <a:gd name="connsiteX7" fmla="*/ 878281 w 1255639"/>
                    <a:gd name="connsiteY7" fmla="*/ 877640 h 914400"/>
                    <a:gd name="connsiteX8" fmla="*/ 794568 w 1255639"/>
                    <a:gd name="connsiteY8" fmla="*/ 914374 h 914400"/>
                    <a:gd name="connsiteX9" fmla="*/ 761997 w 1255639"/>
                    <a:gd name="connsiteY9" fmla="*/ 914400 h 914400"/>
                    <a:gd name="connsiteX10" fmla="*/ 152403 w 1255639"/>
                    <a:gd name="connsiteY10" fmla="*/ 914400 h 914400"/>
                    <a:gd name="connsiteX11" fmla="*/ 0 w 1255639"/>
                    <a:gd name="connsiteY11" fmla="*/ 761997 h 914400"/>
                    <a:gd name="connsiteX12" fmla="*/ 0 w 1255639"/>
                    <a:gd name="connsiteY12" fmla="*/ 152403 h 914400"/>
                    <a:gd name="connsiteX13" fmla="*/ 152403 w 1255639"/>
                    <a:gd name="connsiteY13" fmla="*/ 0 h 914400"/>
                    <a:gd name="connsiteX0" fmla="*/ 152403 w 1223674"/>
                    <a:gd name="connsiteY0" fmla="*/ 0 h 914400"/>
                    <a:gd name="connsiteX1" fmla="*/ 761997 w 1223674"/>
                    <a:gd name="connsiteY1" fmla="*/ 0 h 914400"/>
                    <a:gd name="connsiteX2" fmla="*/ 769064 w 1223674"/>
                    <a:gd name="connsiteY2" fmla="*/ 1427 h 914400"/>
                    <a:gd name="connsiteX3" fmla="*/ 775541 w 1223674"/>
                    <a:gd name="connsiteY3" fmla="*/ 26 h 914400"/>
                    <a:gd name="connsiteX4" fmla="*/ 860710 w 1223674"/>
                    <a:gd name="connsiteY4" fmla="*/ 33246 h 914400"/>
                    <a:gd name="connsiteX5" fmla="*/ 1205495 w 1223674"/>
                    <a:gd name="connsiteY5" fmla="*/ 363973 h 914400"/>
                    <a:gd name="connsiteX6" fmla="*/ 1140185 w 1223674"/>
                    <a:gd name="connsiteY6" fmla="*/ 459632 h 914400"/>
                    <a:gd name="connsiteX7" fmla="*/ 1209009 w 1223674"/>
                    <a:gd name="connsiteY7" fmla="*/ 532856 h 914400"/>
                    <a:gd name="connsiteX8" fmla="*/ 878281 w 1223674"/>
                    <a:gd name="connsiteY8" fmla="*/ 877640 h 914400"/>
                    <a:gd name="connsiteX9" fmla="*/ 794568 w 1223674"/>
                    <a:gd name="connsiteY9" fmla="*/ 914374 h 914400"/>
                    <a:gd name="connsiteX10" fmla="*/ 761997 w 1223674"/>
                    <a:gd name="connsiteY10" fmla="*/ 914400 h 914400"/>
                    <a:gd name="connsiteX11" fmla="*/ 152403 w 1223674"/>
                    <a:gd name="connsiteY11" fmla="*/ 914400 h 914400"/>
                    <a:gd name="connsiteX12" fmla="*/ 0 w 1223674"/>
                    <a:gd name="connsiteY12" fmla="*/ 761997 h 914400"/>
                    <a:gd name="connsiteX13" fmla="*/ 0 w 1223674"/>
                    <a:gd name="connsiteY13" fmla="*/ 152403 h 914400"/>
                    <a:gd name="connsiteX14" fmla="*/ 152403 w 1223674"/>
                    <a:gd name="connsiteY14" fmla="*/ 0 h 914400"/>
                    <a:gd name="connsiteX0" fmla="*/ 152403 w 1219111"/>
                    <a:gd name="connsiteY0" fmla="*/ 0 h 914400"/>
                    <a:gd name="connsiteX1" fmla="*/ 761997 w 1219111"/>
                    <a:gd name="connsiteY1" fmla="*/ 0 h 914400"/>
                    <a:gd name="connsiteX2" fmla="*/ 769064 w 1219111"/>
                    <a:gd name="connsiteY2" fmla="*/ 1427 h 914400"/>
                    <a:gd name="connsiteX3" fmla="*/ 775541 w 1219111"/>
                    <a:gd name="connsiteY3" fmla="*/ 26 h 914400"/>
                    <a:gd name="connsiteX4" fmla="*/ 860710 w 1219111"/>
                    <a:gd name="connsiteY4" fmla="*/ 33246 h 914400"/>
                    <a:gd name="connsiteX5" fmla="*/ 1205495 w 1219111"/>
                    <a:gd name="connsiteY5" fmla="*/ 363973 h 914400"/>
                    <a:gd name="connsiteX6" fmla="*/ 1140185 w 1219111"/>
                    <a:gd name="connsiteY6" fmla="*/ 459632 h 914400"/>
                    <a:gd name="connsiteX7" fmla="*/ 1209009 w 1219111"/>
                    <a:gd name="connsiteY7" fmla="*/ 532856 h 914400"/>
                    <a:gd name="connsiteX8" fmla="*/ 878281 w 1219111"/>
                    <a:gd name="connsiteY8" fmla="*/ 877640 h 914400"/>
                    <a:gd name="connsiteX9" fmla="*/ 794568 w 1219111"/>
                    <a:gd name="connsiteY9" fmla="*/ 914374 h 914400"/>
                    <a:gd name="connsiteX10" fmla="*/ 761997 w 1219111"/>
                    <a:gd name="connsiteY10" fmla="*/ 914400 h 914400"/>
                    <a:gd name="connsiteX11" fmla="*/ 152403 w 1219111"/>
                    <a:gd name="connsiteY11" fmla="*/ 914400 h 914400"/>
                    <a:gd name="connsiteX12" fmla="*/ 0 w 1219111"/>
                    <a:gd name="connsiteY12" fmla="*/ 761997 h 914400"/>
                    <a:gd name="connsiteX13" fmla="*/ 0 w 1219111"/>
                    <a:gd name="connsiteY13" fmla="*/ 152403 h 914400"/>
                    <a:gd name="connsiteX14" fmla="*/ 152403 w 1219111"/>
                    <a:gd name="connsiteY14" fmla="*/ 0 h 914400"/>
                    <a:gd name="connsiteX0" fmla="*/ 152403 w 1218356"/>
                    <a:gd name="connsiteY0" fmla="*/ 0 h 914400"/>
                    <a:gd name="connsiteX1" fmla="*/ 761997 w 1218356"/>
                    <a:gd name="connsiteY1" fmla="*/ 0 h 914400"/>
                    <a:gd name="connsiteX2" fmla="*/ 769064 w 1218356"/>
                    <a:gd name="connsiteY2" fmla="*/ 1427 h 914400"/>
                    <a:gd name="connsiteX3" fmla="*/ 775541 w 1218356"/>
                    <a:gd name="connsiteY3" fmla="*/ 26 h 914400"/>
                    <a:gd name="connsiteX4" fmla="*/ 860710 w 1218356"/>
                    <a:gd name="connsiteY4" fmla="*/ 33246 h 914400"/>
                    <a:gd name="connsiteX5" fmla="*/ 1205495 w 1218356"/>
                    <a:gd name="connsiteY5" fmla="*/ 363973 h 914400"/>
                    <a:gd name="connsiteX6" fmla="*/ 1140185 w 1218356"/>
                    <a:gd name="connsiteY6" fmla="*/ 459632 h 914400"/>
                    <a:gd name="connsiteX7" fmla="*/ 1095392 w 1218356"/>
                    <a:gd name="connsiteY7" fmla="*/ 532857 h 914400"/>
                    <a:gd name="connsiteX8" fmla="*/ 878281 w 1218356"/>
                    <a:gd name="connsiteY8" fmla="*/ 877640 h 914400"/>
                    <a:gd name="connsiteX9" fmla="*/ 794568 w 1218356"/>
                    <a:gd name="connsiteY9" fmla="*/ 914374 h 914400"/>
                    <a:gd name="connsiteX10" fmla="*/ 761997 w 1218356"/>
                    <a:gd name="connsiteY10" fmla="*/ 914400 h 914400"/>
                    <a:gd name="connsiteX11" fmla="*/ 152403 w 1218356"/>
                    <a:gd name="connsiteY11" fmla="*/ 914400 h 914400"/>
                    <a:gd name="connsiteX12" fmla="*/ 0 w 1218356"/>
                    <a:gd name="connsiteY12" fmla="*/ 761997 h 914400"/>
                    <a:gd name="connsiteX13" fmla="*/ 0 w 1218356"/>
                    <a:gd name="connsiteY13" fmla="*/ 152403 h 914400"/>
                    <a:gd name="connsiteX14" fmla="*/ 152403 w 1218356"/>
                    <a:gd name="connsiteY14" fmla="*/ 0 h 914400"/>
                    <a:gd name="connsiteX0" fmla="*/ 152403 w 1140442"/>
                    <a:gd name="connsiteY0" fmla="*/ 0 h 914400"/>
                    <a:gd name="connsiteX1" fmla="*/ 761997 w 1140442"/>
                    <a:gd name="connsiteY1" fmla="*/ 0 h 914400"/>
                    <a:gd name="connsiteX2" fmla="*/ 769064 w 1140442"/>
                    <a:gd name="connsiteY2" fmla="*/ 1427 h 914400"/>
                    <a:gd name="connsiteX3" fmla="*/ 775541 w 1140442"/>
                    <a:gd name="connsiteY3" fmla="*/ 26 h 914400"/>
                    <a:gd name="connsiteX4" fmla="*/ 860710 w 1140442"/>
                    <a:gd name="connsiteY4" fmla="*/ 33246 h 914400"/>
                    <a:gd name="connsiteX5" fmla="*/ 1097965 w 1140442"/>
                    <a:gd name="connsiteY5" fmla="*/ 368974 h 914400"/>
                    <a:gd name="connsiteX6" fmla="*/ 1140185 w 1140442"/>
                    <a:gd name="connsiteY6" fmla="*/ 459632 h 914400"/>
                    <a:gd name="connsiteX7" fmla="*/ 1095392 w 1140442"/>
                    <a:gd name="connsiteY7" fmla="*/ 532857 h 914400"/>
                    <a:gd name="connsiteX8" fmla="*/ 878281 w 1140442"/>
                    <a:gd name="connsiteY8" fmla="*/ 877640 h 914400"/>
                    <a:gd name="connsiteX9" fmla="*/ 794568 w 1140442"/>
                    <a:gd name="connsiteY9" fmla="*/ 914374 h 914400"/>
                    <a:gd name="connsiteX10" fmla="*/ 761997 w 1140442"/>
                    <a:gd name="connsiteY10" fmla="*/ 914400 h 914400"/>
                    <a:gd name="connsiteX11" fmla="*/ 152403 w 1140442"/>
                    <a:gd name="connsiteY11" fmla="*/ 914400 h 914400"/>
                    <a:gd name="connsiteX12" fmla="*/ 0 w 1140442"/>
                    <a:gd name="connsiteY12" fmla="*/ 761997 h 914400"/>
                    <a:gd name="connsiteX13" fmla="*/ 0 w 1140442"/>
                    <a:gd name="connsiteY13" fmla="*/ 152403 h 914400"/>
                    <a:gd name="connsiteX14" fmla="*/ 152403 w 1140442"/>
                    <a:gd name="connsiteY1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0442" h="914400">
                      <a:moveTo>
                        <a:pt x="152403" y="0"/>
                      </a:moveTo>
                      <a:lnTo>
                        <a:pt x="761997" y="0"/>
                      </a:lnTo>
                      <a:lnTo>
                        <a:pt x="769064" y="1427"/>
                      </a:lnTo>
                      <a:lnTo>
                        <a:pt x="775541" y="26"/>
                      </a:lnTo>
                      <a:cubicBezTo>
                        <a:pt x="806103" y="-610"/>
                        <a:pt x="836907" y="10413"/>
                        <a:pt x="860710" y="33246"/>
                      </a:cubicBezTo>
                      <a:lnTo>
                        <a:pt x="1097965" y="368974"/>
                      </a:lnTo>
                      <a:cubicBezTo>
                        <a:pt x="1144544" y="440038"/>
                        <a:pt x="1140614" y="432318"/>
                        <a:pt x="1140185" y="459632"/>
                      </a:cubicBezTo>
                      <a:cubicBezTo>
                        <a:pt x="1139756" y="486946"/>
                        <a:pt x="1139043" y="463189"/>
                        <a:pt x="1095392" y="532857"/>
                      </a:cubicBezTo>
                      <a:cubicBezTo>
                        <a:pt x="1051741" y="602525"/>
                        <a:pt x="988524" y="762712"/>
                        <a:pt x="878281" y="877640"/>
                      </a:cubicBezTo>
                      <a:cubicBezTo>
                        <a:pt x="855449" y="901443"/>
                        <a:pt x="825130" y="913738"/>
                        <a:pt x="794568" y="914374"/>
                      </a:cubicBezTo>
                      <a:lnTo>
                        <a:pt x="761997" y="914400"/>
                      </a:lnTo>
                      <a:lnTo>
                        <a:pt x="152403" y="914400"/>
                      </a:lnTo>
                      <a:cubicBezTo>
                        <a:pt x="68233" y="914400"/>
                        <a:pt x="0" y="846167"/>
                        <a:pt x="0" y="761997"/>
                      </a:cubicBezTo>
                      <a:lnTo>
                        <a:pt x="0" y="152403"/>
                      </a:lnTo>
                      <a:cubicBezTo>
                        <a:pt x="0" y="68233"/>
                        <a:pt x="68233" y="0"/>
                        <a:pt x="152403" y="0"/>
                      </a:cubicBezTo>
                      <a:close/>
                    </a:path>
                  </a:pathLst>
                </a:custGeom>
                <a:solidFill>
                  <a:srgbClr val="C8E7A7"/>
                </a:solidFill>
                <a:ln w="12700">
                  <a:solidFill>
                    <a:schemeClr val="tx1">
                      <a:alpha val="89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5" name="フリーフォーム: 図形 34">
                  <a:extLst>
                    <a:ext uri="{FF2B5EF4-FFF2-40B4-BE49-F238E27FC236}">
                      <a16:creationId xmlns:a16="http://schemas.microsoft.com/office/drawing/2014/main" id="{00F4DB22-7E7A-5968-06EC-C1032A655CD2}"/>
                    </a:ext>
                  </a:extLst>
                </p:cNvPr>
                <p:cNvSpPr/>
                <p:nvPr/>
              </p:nvSpPr>
              <p:spPr bwMode="auto">
                <a:xfrm>
                  <a:off x="678854" y="3353006"/>
                  <a:ext cx="1464749" cy="1261823"/>
                </a:xfrm>
                <a:custGeom>
                  <a:avLst/>
                  <a:gdLst>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77100 w 1242254"/>
                    <a:gd name="connsiteY9" fmla="*/ 911351 h 914400"/>
                    <a:gd name="connsiteX10" fmla="*/ 761997 w 1242254"/>
                    <a:gd name="connsiteY10" fmla="*/ 914400 h 914400"/>
                    <a:gd name="connsiteX11" fmla="*/ 152403 w 1242254"/>
                    <a:gd name="connsiteY11" fmla="*/ 914400 h 914400"/>
                    <a:gd name="connsiteX12" fmla="*/ 0 w 1242254"/>
                    <a:gd name="connsiteY12" fmla="*/ 761997 h 914400"/>
                    <a:gd name="connsiteX13" fmla="*/ 0 w 1242254"/>
                    <a:gd name="connsiteY13" fmla="*/ 152403 h 914400"/>
                    <a:gd name="connsiteX14" fmla="*/ 152403 w 1242254"/>
                    <a:gd name="connsiteY14" fmla="*/ 0 h 914400"/>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61997 w 1242254"/>
                    <a:gd name="connsiteY9" fmla="*/ 914400 h 914400"/>
                    <a:gd name="connsiteX10" fmla="*/ 152403 w 1242254"/>
                    <a:gd name="connsiteY10" fmla="*/ 914400 h 914400"/>
                    <a:gd name="connsiteX11" fmla="*/ 0 w 1242254"/>
                    <a:gd name="connsiteY11" fmla="*/ 761997 h 914400"/>
                    <a:gd name="connsiteX12" fmla="*/ 0 w 1242254"/>
                    <a:gd name="connsiteY12" fmla="*/ 152403 h 914400"/>
                    <a:gd name="connsiteX13" fmla="*/ 152403 w 1242254"/>
                    <a:gd name="connsiteY13" fmla="*/ 0 h 914400"/>
                    <a:gd name="connsiteX0" fmla="*/ 152403 w 1255639"/>
                    <a:gd name="connsiteY0" fmla="*/ 0 h 914400"/>
                    <a:gd name="connsiteX1" fmla="*/ 761997 w 1255639"/>
                    <a:gd name="connsiteY1" fmla="*/ 0 h 914400"/>
                    <a:gd name="connsiteX2" fmla="*/ 769064 w 1255639"/>
                    <a:gd name="connsiteY2" fmla="*/ 1427 h 914400"/>
                    <a:gd name="connsiteX3" fmla="*/ 775541 w 1255639"/>
                    <a:gd name="connsiteY3" fmla="*/ 26 h 914400"/>
                    <a:gd name="connsiteX4" fmla="*/ 860710 w 1255639"/>
                    <a:gd name="connsiteY4" fmla="*/ 33246 h 914400"/>
                    <a:gd name="connsiteX5" fmla="*/ 1205495 w 1255639"/>
                    <a:gd name="connsiteY5" fmla="*/ 363973 h 914400"/>
                    <a:gd name="connsiteX6" fmla="*/ 1209009 w 1255639"/>
                    <a:gd name="connsiteY6" fmla="*/ 532856 h 914400"/>
                    <a:gd name="connsiteX7" fmla="*/ 878281 w 1255639"/>
                    <a:gd name="connsiteY7" fmla="*/ 877640 h 914400"/>
                    <a:gd name="connsiteX8" fmla="*/ 794568 w 1255639"/>
                    <a:gd name="connsiteY8" fmla="*/ 914374 h 914400"/>
                    <a:gd name="connsiteX9" fmla="*/ 761997 w 1255639"/>
                    <a:gd name="connsiteY9" fmla="*/ 914400 h 914400"/>
                    <a:gd name="connsiteX10" fmla="*/ 152403 w 1255639"/>
                    <a:gd name="connsiteY10" fmla="*/ 914400 h 914400"/>
                    <a:gd name="connsiteX11" fmla="*/ 0 w 1255639"/>
                    <a:gd name="connsiteY11" fmla="*/ 761997 h 914400"/>
                    <a:gd name="connsiteX12" fmla="*/ 0 w 1255639"/>
                    <a:gd name="connsiteY12" fmla="*/ 152403 h 914400"/>
                    <a:gd name="connsiteX13" fmla="*/ 152403 w 1255639"/>
                    <a:gd name="connsiteY13" fmla="*/ 0 h 914400"/>
                    <a:gd name="connsiteX0" fmla="*/ 152403 w 1223674"/>
                    <a:gd name="connsiteY0" fmla="*/ 0 h 914400"/>
                    <a:gd name="connsiteX1" fmla="*/ 761997 w 1223674"/>
                    <a:gd name="connsiteY1" fmla="*/ 0 h 914400"/>
                    <a:gd name="connsiteX2" fmla="*/ 769064 w 1223674"/>
                    <a:gd name="connsiteY2" fmla="*/ 1427 h 914400"/>
                    <a:gd name="connsiteX3" fmla="*/ 775541 w 1223674"/>
                    <a:gd name="connsiteY3" fmla="*/ 26 h 914400"/>
                    <a:gd name="connsiteX4" fmla="*/ 860710 w 1223674"/>
                    <a:gd name="connsiteY4" fmla="*/ 33246 h 914400"/>
                    <a:gd name="connsiteX5" fmla="*/ 1205495 w 1223674"/>
                    <a:gd name="connsiteY5" fmla="*/ 363973 h 914400"/>
                    <a:gd name="connsiteX6" fmla="*/ 1140185 w 1223674"/>
                    <a:gd name="connsiteY6" fmla="*/ 459632 h 914400"/>
                    <a:gd name="connsiteX7" fmla="*/ 1209009 w 1223674"/>
                    <a:gd name="connsiteY7" fmla="*/ 532856 h 914400"/>
                    <a:gd name="connsiteX8" fmla="*/ 878281 w 1223674"/>
                    <a:gd name="connsiteY8" fmla="*/ 877640 h 914400"/>
                    <a:gd name="connsiteX9" fmla="*/ 794568 w 1223674"/>
                    <a:gd name="connsiteY9" fmla="*/ 914374 h 914400"/>
                    <a:gd name="connsiteX10" fmla="*/ 761997 w 1223674"/>
                    <a:gd name="connsiteY10" fmla="*/ 914400 h 914400"/>
                    <a:gd name="connsiteX11" fmla="*/ 152403 w 1223674"/>
                    <a:gd name="connsiteY11" fmla="*/ 914400 h 914400"/>
                    <a:gd name="connsiteX12" fmla="*/ 0 w 1223674"/>
                    <a:gd name="connsiteY12" fmla="*/ 761997 h 914400"/>
                    <a:gd name="connsiteX13" fmla="*/ 0 w 1223674"/>
                    <a:gd name="connsiteY13" fmla="*/ 152403 h 914400"/>
                    <a:gd name="connsiteX14" fmla="*/ 152403 w 1223674"/>
                    <a:gd name="connsiteY14" fmla="*/ 0 h 914400"/>
                    <a:gd name="connsiteX0" fmla="*/ 152403 w 1219111"/>
                    <a:gd name="connsiteY0" fmla="*/ 0 h 914400"/>
                    <a:gd name="connsiteX1" fmla="*/ 761997 w 1219111"/>
                    <a:gd name="connsiteY1" fmla="*/ 0 h 914400"/>
                    <a:gd name="connsiteX2" fmla="*/ 769064 w 1219111"/>
                    <a:gd name="connsiteY2" fmla="*/ 1427 h 914400"/>
                    <a:gd name="connsiteX3" fmla="*/ 775541 w 1219111"/>
                    <a:gd name="connsiteY3" fmla="*/ 26 h 914400"/>
                    <a:gd name="connsiteX4" fmla="*/ 860710 w 1219111"/>
                    <a:gd name="connsiteY4" fmla="*/ 33246 h 914400"/>
                    <a:gd name="connsiteX5" fmla="*/ 1205495 w 1219111"/>
                    <a:gd name="connsiteY5" fmla="*/ 363973 h 914400"/>
                    <a:gd name="connsiteX6" fmla="*/ 1140185 w 1219111"/>
                    <a:gd name="connsiteY6" fmla="*/ 459632 h 914400"/>
                    <a:gd name="connsiteX7" fmla="*/ 1209009 w 1219111"/>
                    <a:gd name="connsiteY7" fmla="*/ 532856 h 914400"/>
                    <a:gd name="connsiteX8" fmla="*/ 878281 w 1219111"/>
                    <a:gd name="connsiteY8" fmla="*/ 877640 h 914400"/>
                    <a:gd name="connsiteX9" fmla="*/ 794568 w 1219111"/>
                    <a:gd name="connsiteY9" fmla="*/ 914374 h 914400"/>
                    <a:gd name="connsiteX10" fmla="*/ 761997 w 1219111"/>
                    <a:gd name="connsiteY10" fmla="*/ 914400 h 914400"/>
                    <a:gd name="connsiteX11" fmla="*/ 152403 w 1219111"/>
                    <a:gd name="connsiteY11" fmla="*/ 914400 h 914400"/>
                    <a:gd name="connsiteX12" fmla="*/ 0 w 1219111"/>
                    <a:gd name="connsiteY12" fmla="*/ 761997 h 914400"/>
                    <a:gd name="connsiteX13" fmla="*/ 0 w 1219111"/>
                    <a:gd name="connsiteY13" fmla="*/ 152403 h 914400"/>
                    <a:gd name="connsiteX14" fmla="*/ 152403 w 1219111"/>
                    <a:gd name="connsiteY14" fmla="*/ 0 h 914400"/>
                    <a:gd name="connsiteX0" fmla="*/ 152403 w 1218356"/>
                    <a:gd name="connsiteY0" fmla="*/ 0 h 914400"/>
                    <a:gd name="connsiteX1" fmla="*/ 761997 w 1218356"/>
                    <a:gd name="connsiteY1" fmla="*/ 0 h 914400"/>
                    <a:gd name="connsiteX2" fmla="*/ 769064 w 1218356"/>
                    <a:gd name="connsiteY2" fmla="*/ 1427 h 914400"/>
                    <a:gd name="connsiteX3" fmla="*/ 775541 w 1218356"/>
                    <a:gd name="connsiteY3" fmla="*/ 26 h 914400"/>
                    <a:gd name="connsiteX4" fmla="*/ 860710 w 1218356"/>
                    <a:gd name="connsiteY4" fmla="*/ 33246 h 914400"/>
                    <a:gd name="connsiteX5" fmla="*/ 1205495 w 1218356"/>
                    <a:gd name="connsiteY5" fmla="*/ 363973 h 914400"/>
                    <a:gd name="connsiteX6" fmla="*/ 1140185 w 1218356"/>
                    <a:gd name="connsiteY6" fmla="*/ 459632 h 914400"/>
                    <a:gd name="connsiteX7" fmla="*/ 1095392 w 1218356"/>
                    <a:gd name="connsiteY7" fmla="*/ 532857 h 914400"/>
                    <a:gd name="connsiteX8" fmla="*/ 878281 w 1218356"/>
                    <a:gd name="connsiteY8" fmla="*/ 877640 h 914400"/>
                    <a:gd name="connsiteX9" fmla="*/ 794568 w 1218356"/>
                    <a:gd name="connsiteY9" fmla="*/ 914374 h 914400"/>
                    <a:gd name="connsiteX10" fmla="*/ 761997 w 1218356"/>
                    <a:gd name="connsiteY10" fmla="*/ 914400 h 914400"/>
                    <a:gd name="connsiteX11" fmla="*/ 152403 w 1218356"/>
                    <a:gd name="connsiteY11" fmla="*/ 914400 h 914400"/>
                    <a:gd name="connsiteX12" fmla="*/ 0 w 1218356"/>
                    <a:gd name="connsiteY12" fmla="*/ 761997 h 914400"/>
                    <a:gd name="connsiteX13" fmla="*/ 0 w 1218356"/>
                    <a:gd name="connsiteY13" fmla="*/ 152403 h 914400"/>
                    <a:gd name="connsiteX14" fmla="*/ 152403 w 1218356"/>
                    <a:gd name="connsiteY14" fmla="*/ 0 h 914400"/>
                    <a:gd name="connsiteX0" fmla="*/ 152403 w 1140442"/>
                    <a:gd name="connsiteY0" fmla="*/ 0 h 914400"/>
                    <a:gd name="connsiteX1" fmla="*/ 761997 w 1140442"/>
                    <a:gd name="connsiteY1" fmla="*/ 0 h 914400"/>
                    <a:gd name="connsiteX2" fmla="*/ 769064 w 1140442"/>
                    <a:gd name="connsiteY2" fmla="*/ 1427 h 914400"/>
                    <a:gd name="connsiteX3" fmla="*/ 775541 w 1140442"/>
                    <a:gd name="connsiteY3" fmla="*/ 26 h 914400"/>
                    <a:gd name="connsiteX4" fmla="*/ 860710 w 1140442"/>
                    <a:gd name="connsiteY4" fmla="*/ 33246 h 914400"/>
                    <a:gd name="connsiteX5" fmla="*/ 1097965 w 1140442"/>
                    <a:gd name="connsiteY5" fmla="*/ 368974 h 914400"/>
                    <a:gd name="connsiteX6" fmla="*/ 1140185 w 1140442"/>
                    <a:gd name="connsiteY6" fmla="*/ 459632 h 914400"/>
                    <a:gd name="connsiteX7" fmla="*/ 1095392 w 1140442"/>
                    <a:gd name="connsiteY7" fmla="*/ 532857 h 914400"/>
                    <a:gd name="connsiteX8" fmla="*/ 878281 w 1140442"/>
                    <a:gd name="connsiteY8" fmla="*/ 877640 h 914400"/>
                    <a:gd name="connsiteX9" fmla="*/ 794568 w 1140442"/>
                    <a:gd name="connsiteY9" fmla="*/ 914374 h 914400"/>
                    <a:gd name="connsiteX10" fmla="*/ 761997 w 1140442"/>
                    <a:gd name="connsiteY10" fmla="*/ 914400 h 914400"/>
                    <a:gd name="connsiteX11" fmla="*/ 152403 w 1140442"/>
                    <a:gd name="connsiteY11" fmla="*/ 914400 h 914400"/>
                    <a:gd name="connsiteX12" fmla="*/ 0 w 1140442"/>
                    <a:gd name="connsiteY12" fmla="*/ 761997 h 914400"/>
                    <a:gd name="connsiteX13" fmla="*/ 0 w 1140442"/>
                    <a:gd name="connsiteY13" fmla="*/ 152403 h 914400"/>
                    <a:gd name="connsiteX14" fmla="*/ 152403 w 1140442"/>
                    <a:gd name="connsiteY1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0442" h="914400">
                      <a:moveTo>
                        <a:pt x="152403" y="0"/>
                      </a:moveTo>
                      <a:lnTo>
                        <a:pt x="761997" y="0"/>
                      </a:lnTo>
                      <a:lnTo>
                        <a:pt x="769064" y="1427"/>
                      </a:lnTo>
                      <a:lnTo>
                        <a:pt x="775541" y="26"/>
                      </a:lnTo>
                      <a:cubicBezTo>
                        <a:pt x="806103" y="-610"/>
                        <a:pt x="836907" y="10413"/>
                        <a:pt x="860710" y="33246"/>
                      </a:cubicBezTo>
                      <a:lnTo>
                        <a:pt x="1097965" y="368974"/>
                      </a:lnTo>
                      <a:cubicBezTo>
                        <a:pt x="1144544" y="440038"/>
                        <a:pt x="1140614" y="432318"/>
                        <a:pt x="1140185" y="459632"/>
                      </a:cubicBezTo>
                      <a:cubicBezTo>
                        <a:pt x="1139756" y="486946"/>
                        <a:pt x="1139043" y="463189"/>
                        <a:pt x="1095392" y="532857"/>
                      </a:cubicBezTo>
                      <a:cubicBezTo>
                        <a:pt x="1051741" y="602525"/>
                        <a:pt x="988524" y="762712"/>
                        <a:pt x="878281" y="877640"/>
                      </a:cubicBezTo>
                      <a:cubicBezTo>
                        <a:pt x="855449" y="901443"/>
                        <a:pt x="825130" y="913738"/>
                        <a:pt x="794568" y="914374"/>
                      </a:cubicBezTo>
                      <a:lnTo>
                        <a:pt x="761997" y="914400"/>
                      </a:lnTo>
                      <a:lnTo>
                        <a:pt x="152403" y="914400"/>
                      </a:lnTo>
                      <a:cubicBezTo>
                        <a:pt x="68233" y="914400"/>
                        <a:pt x="0" y="846167"/>
                        <a:pt x="0" y="761997"/>
                      </a:cubicBezTo>
                      <a:lnTo>
                        <a:pt x="0" y="152403"/>
                      </a:lnTo>
                      <a:cubicBezTo>
                        <a:pt x="0" y="68233"/>
                        <a:pt x="68233" y="0"/>
                        <a:pt x="152403" y="0"/>
                      </a:cubicBezTo>
                      <a:close/>
                    </a:path>
                  </a:pathLst>
                </a:custGeom>
                <a:solidFill>
                  <a:srgbClr val="C8E7A7"/>
                </a:solidFill>
                <a:ln w="12700">
                  <a:solidFill>
                    <a:schemeClr val="tx1">
                      <a:alpha val="89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cxnSp>
              <p:nvCxnSpPr>
                <p:cNvPr id="36" name="直線コネクタ 35">
                  <a:extLst>
                    <a:ext uri="{FF2B5EF4-FFF2-40B4-BE49-F238E27FC236}">
                      <a16:creationId xmlns:a16="http://schemas.microsoft.com/office/drawing/2014/main" id="{C6DBD05D-82C9-C6B3-7144-C34A2CF3D9C6}"/>
                    </a:ext>
                  </a:extLst>
                </p:cNvPr>
                <p:cNvCxnSpPr>
                  <a:cxnSpLocks/>
                </p:cNvCxnSpPr>
                <p:nvPr/>
              </p:nvCxnSpPr>
              <p:spPr bwMode="auto">
                <a:xfrm flipH="1">
                  <a:off x="2999211" y="4696414"/>
                  <a:ext cx="1938571" cy="0"/>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37" name="フリーフォーム: 図形 36">
                  <a:extLst>
                    <a:ext uri="{FF2B5EF4-FFF2-40B4-BE49-F238E27FC236}">
                      <a16:creationId xmlns:a16="http://schemas.microsoft.com/office/drawing/2014/main" id="{07A4EA71-E17F-4187-0F87-922E91F18F89}"/>
                    </a:ext>
                  </a:extLst>
                </p:cNvPr>
                <p:cNvSpPr/>
                <p:nvPr/>
              </p:nvSpPr>
              <p:spPr bwMode="auto">
                <a:xfrm>
                  <a:off x="3226763" y="4391903"/>
                  <a:ext cx="900000" cy="580476"/>
                </a:xfrm>
                <a:custGeom>
                  <a:avLst/>
                  <a:gdLst>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77100 w 1242254"/>
                    <a:gd name="connsiteY9" fmla="*/ 911351 h 914400"/>
                    <a:gd name="connsiteX10" fmla="*/ 761997 w 1242254"/>
                    <a:gd name="connsiteY10" fmla="*/ 914400 h 914400"/>
                    <a:gd name="connsiteX11" fmla="*/ 152403 w 1242254"/>
                    <a:gd name="connsiteY11" fmla="*/ 914400 h 914400"/>
                    <a:gd name="connsiteX12" fmla="*/ 0 w 1242254"/>
                    <a:gd name="connsiteY12" fmla="*/ 761997 h 914400"/>
                    <a:gd name="connsiteX13" fmla="*/ 0 w 1242254"/>
                    <a:gd name="connsiteY13" fmla="*/ 152403 h 914400"/>
                    <a:gd name="connsiteX14" fmla="*/ 152403 w 1242254"/>
                    <a:gd name="connsiteY14" fmla="*/ 0 h 914400"/>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61997 w 1242254"/>
                    <a:gd name="connsiteY9" fmla="*/ 914400 h 914400"/>
                    <a:gd name="connsiteX10" fmla="*/ 152403 w 1242254"/>
                    <a:gd name="connsiteY10" fmla="*/ 914400 h 914400"/>
                    <a:gd name="connsiteX11" fmla="*/ 0 w 1242254"/>
                    <a:gd name="connsiteY11" fmla="*/ 761997 h 914400"/>
                    <a:gd name="connsiteX12" fmla="*/ 0 w 1242254"/>
                    <a:gd name="connsiteY12" fmla="*/ 152403 h 914400"/>
                    <a:gd name="connsiteX13" fmla="*/ 152403 w 1242254"/>
                    <a:gd name="connsiteY13" fmla="*/ 0 h 914400"/>
                    <a:gd name="connsiteX0" fmla="*/ 152403 w 1255639"/>
                    <a:gd name="connsiteY0" fmla="*/ 0 h 914400"/>
                    <a:gd name="connsiteX1" fmla="*/ 761997 w 1255639"/>
                    <a:gd name="connsiteY1" fmla="*/ 0 h 914400"/>
                    <a:gd name="connsiteX2" fmla="*/ 769064 w 1255639"/>
                    <a:gd name="connsiteY2" fmla="*/ 1427 h 914400"/>
                    <a:gd name="connsiteX3" fmla="*/ 775541 w 1255639"/>
                    <a:gd name="connsiteY3" fmla="*/ 26 h 914400"/>
                    <a:gd name="connsiteX4" fmla="*/ 860710 w 1255639"/>
                    <a:gd name="connsiteY4" fmla="*/ 33246 h 914400"/>
                    <a:gd name="connsiteX5" fmla="*/ 1205495 w 1255639"/>
                    <a:gd name="connsiteY5" fmla="*/ 363973 h 914400"/>
                    <a:gd name="connsiteX6" fmla="*/ 1209009 w 1255639"/>
                    <a:gd name="connsiteY6" fmla="*/ 532856 h 914400"/>
                    <a:gd name="connsiteX7" fmla="*/ 878281 w 1255639"/>
                    <a:gd name="connsiteY7" fmla="*/ 877640 h 914400"/>
                    <a:gd name="connsiteX8" fmla="*/ 794568 w 1255639"/>
                    <a:gd name="connsiteY8" fmla="*/ 914374 h 914400"/>
                    <a:gd name="connsiteX9" fmla="*/ 761997 w 1255639"/>
                    <a:gd name="connsiteY9" fmla="*/ 914400 h 914400"/>
                    <a:gd name="connsiteX10" fmla="*/ 152403 w 1255639"/>
                    <a:gd name="connsiteY10" fmla="*/ 914400 h 914400"/>
                    <a:gd name="connsiteX11" fmla="*/ 0 w 1255639"/>
                    <a:gd name="connsiteY11" fmla="*/ 761997 h 914400"/>
                    <a:gd name="connsiteX12" fmla="*/ 0 w 1255639"/>
                    <a:gd name="connsiteY12" fmla="*/ 152403 h 914400"/>
                    <a:gd name="connsiteX13" fmla="*/ 152403 w 1255639"/>
                    <a:gd name="connsiteY13" fmla="*/ 0 h 914400"/>
                    <a:gd name="connsiteX0" fmla="*/ 152403 w 1223674"/>
                    <a:gd name="connsiteY0" fmla="*/ 0 h 914400"/>
                    <a:gd name="connsiteX1" fmla="*/ 761997 w 1223674"/>
                    <a:gd name="connsiteY1" fmla="*/ 0 h 914400"/>
                    <a:gd name="connsiteX2" fmla="*/ 769064 w 1223674"/>
                    <a:gd name="connsiteY2" fmla="*/ 1427 h 914400"/>
                    <a:gd name="connsiteX3" fmla="*/ 775541 w 1223674"/>
                    <a:gd name="connsiteY3" fmla="*/ 26 h 914400"/>
                    <a:gd name="connsiteX4" fmla="*/ 860710 w 1223674"/>
                    <a:gd name="connsiteY4" fmla="*/ 33246 h 914400"/>
                    <a:gd name="connsiteX5" fmla="*/ 1205495 w 1223674"/>
                    <a:gd name="connsiteY5" fmla="*/ 363973 h 914400"/>
                    <a:gd name="connsiteX6" fmla="*/ 1140185 w 1223674"/>
                    <a:gd name="connsiteY6" fmla="*/ 459632 h 914400"/>
                    <a:gd name="connsiteX7" fmla="*/ 1209009 w 1223674"/>
                    <a:gd name="connsiteY7" fmla="*/ 532856 h 914400"/>
                    <a:gd name="connsiteX8" fmla="*/ 878281 w 1223674"/>
                    <a:gd name="connsiteY8" fmla="*/ 877640 h 914400"/>
                    <a:gd name="connsiteX9" fmla="*/ 794568 w 1223674"/>
                    <a:gd name="connsiteY9" fmla="*/ 914374 h 914400"/>
                    <a:gd name="connsiteX10" fmla="*/ 761997 w 1223674"/>
                    <a:gd name="connsiteY10" fmla="*/ 914400 h 914400"/>
                    <a:gd name="connsiteX11" fmla="*/ 152403 w 1223674"/>
                    <a:gd name="connsiteY11" fmla="*/ 914400 h 914400"/>
                    <a:gd name="connsiteX12" fmla="*/ 0 w 1223674"/>
                    <a:gd name="connsiteY12" fmla="*/ 761997 h 914400"/>
                    <a:gd name="connsiteX13" fmla="*/ 0 w 1223674"/>
                    <a:gd name="connsiteY13" fmla="*/ 152403 h 914400"/>
                    <a:gd name="connsiteX14" fmla="*/ 152403 w 1223674"/>
                    <a:gd name="connsiteY14" fmla="*/ 0 h 914400"/>
                    <a:gd name="connsiteX0" fmla="*/ 152403 w 1219111"/>
                    <a:gd name="connsiteY0" fmla="*/ 0 h 914400"/>
                    <a:gd name="connsiteX1" fmla="*/ 761997 w 1219111"/>
                    <a:gd name="connsiteY1" fmla="*/ 0 h 914400"/>
                    <a:gd name="connsiteX2" fmla="*/ 769064 w 1219111"/>
                    <a:gd name="connsiteY2" fmla="*/ 1427 h 914400"/>
                    <a:gd name="connsiteX3" fmla="*/ 775541 w 1219111"/>
                    <a:gd name="connsiteY3" fmla="*/ 26 h 914400"/>
                    <a:gd name="connsiteX4" fmla="*/ 860710 w 1219111"/>
                    <a:gd name="connsiteY4" fmla="*/ 33246 h 914400"/>
                    <a:gd name="connsiteX5" fmla="*/ 1205495 w 1219111"/>
                    <a:gd name="connsiteY5" fmla="*/ 363973 h 914400"/>
                    <a:gd name="connsiteX6" fmla="*/ 1140185 w 1219111"/>
                    <a:gd name="connsiteY6" fmla="*/ 459632 h 914400"/>
                    <a:gd name="connsiteX7" fmla="*/ 1209009 w 1219111"/>
                    <a:gd name="connsiteY7" fmla="*/ 532856 h 914400"/>
                    <a:gd name="connsiteX8" fmla="*/ 878281 w 1219111"/>
                    <a:gd name="connsiteY8" fmla="*/ 877640 h 914400"/>
                    <a:gd name="connsiteX9" fmla="*/ 794568 w 1219111"/>
                    <a:gd name="connsiteY9" fmla="*/ 914374 h 914400"/>
                    <a:gd name="connsiteX10" fmla="*/ 761997 w 1219111"/>
                    <a:gd name="connsiteY10" fmla="*/ 914400 h 914400"/>
                    <a:gd name="connsiteX11" fmla="*/ 152403 w 1219111"/>
                    <a:gd name="connsiteY11" fmla="*/ 914400 h 914400"/>
                    <a:gd name="connsiteX12" fmla="*/ 0 w 1219111"/>
                    <a:gd name="connsiteY12" fmla="*/ 761997 h 914400"/>
                    <a:gd name="connsiteX13" fmla="*/ 0 w 1219111"/>
                    <a:gd name="connsiteY13" fmla="*/ 152403 h 914400"/>
                    <a:gd name="connsiteX14" fmla="*/ 152403 w 1219111"/>
                    <a:gd name="connsiteY14" fmla="*/ 0 h 914400"/>
                    <a:gd name="connsiteX0" fmla="*/ 152403 w 1218356"/>
                    <a:gd name="connsiteY0" fmla="*/ 0 h 914400"/>
                    <a:gd name="connsiteX1" fmla="*/ 761997 w 1218356"/>
                    <a:gd name="connsiteY1" fmla="*/ 0 h 914400"/>
                    <a:gd name="connsiteX2" fmla="*/ 769064 w 1218356"/>
                    <a:gd name="connsiteY2" fmla="*/ 1427 h 914400"/>
                    <a:gd name="connsiteX3" fmla="*/ 775541 w 1218356"/>
                    <a:gd name="connsiteY3" fmla="*/ 26 h 914400"/>
                    <a:gd name="connsiteX4" fmla="*/ 860710 w 1218356"/>
                    <a:gd name="connsiteY4" fmla="*/ 33246 h 914400"/>
                    <a:gd name="connsiteX5" fmla="*/ 1205495 w 1218356"/>
                    <a:gd name="connsiteY5" fmla="*/ 363973 h 914400"/>
                    <a:gd name="connsiteX6" fmla="*/ 1140185 w 1218356"/>
                    <a:gd name="connsiteY6" fmla="*/ 459632 h 914400"/>
                    <a:gd name="connsiteX7" fmla="*/ 1095392 w 1218356"/>
                    <a:gd name="connsiteY7" fmla="*/ 532857 h 914400"/>
                    <a:gd name="connsiteX8" fmla="*/ 878281 w 1218356"/>
                    <a:gd name="connsiteY8" fmla="*/ 877640 h 914400"/>
                    <a:gd name="connsiteX9" fmla="*/ 794568 w 1218356"/>
                    <a:gd name="connsiteY9" fmla="*/ 914374 h 914400"/>
                    <a:gd name="connsiteX10" fmla="*/ 761997 w 1218356"/>
                    <a:gd name="connsiteY10" fmla="*/ 914400 h 914400"/>
                    <a:gd name="connsiteX11" fmla="*/ 152403 w 1218356"/>
                    <a:gd name="connsiteY11" fmla="*/ 914400 h 914400"/>
                    <a:gd name="connsiteX12" fmla="*/ 0 w 1218356"/>
                    <a:gd name="connsiteY12" fmla="*/ 761997 h 914400"/>
                    <a:gd name="connsiteX13" fmla="*/ 0 w 1218356"/>
                    <a:gd name="connsiteY13" fmla="*/ 152403 h 914400"/>
                    <a:gd name="connsiteX14" fmla="*/ 152403 w 1218356"/>
                    <a:gd name="connsiteY14" fmla="*/ 0 h 914400"/>
                    <a:gd name="connsiteX0" fmla="*/ 152403 w 1140442"/>
                    <a:gd name="connsiteY0" fmla="*/ 0 h 914400"/>
                    <a:gd name="connsiteX1" fmla="*/ 761997 w 1140442"/>
                    <a:gd name="connsiteY1" fmla="*/ 0 h 914400"/>
                    <a:gd name="connsiteX2" fmla="*/ 769064 w 1140442"/>
                    <a:gd name="connsiteY2" fmla="*/ 1427 h 914400"/>
                    <a:gd name="connsiteX3" fmla="*/ 775541 w 1140442"/>
                    <a:gd name="connsiteY3" fmla="*/ 26 h 914400"/>
                    <a:gd name="connsiteX4" fmla="*/ 860710 w 1140442"/>
                    <a:gd name="connsiteY4" fmla="*/ 33246 h 914400"/>
                    <a:gd name="connsiteX5" fmla="*/ 1097965 w 1140442"/>
                    <a:gd name="connsiteY5" fmla="*/ 368974 h 914400"/>
                    <a:gd name="connsiteX6" fmla="*/ 1140185 w 1140442"/>
                    <a:gd name="connsiteY6" fmla="*/ 459632 h 914400"/>
                    <a:gd name="connsiteX7" fmla="*/ 1095392 w 1140442"/>
                    <a:gd name="connsiteY7" fmla="*/ 532857 h 914400"/>
                    <a:gd name="connsiteX8" fmla="*/ 878281 w 1140442"/>
                    <a:gd name="connsiteY8" fmla="*/ 877640 h 914400"/>
                    <a:gd name="connsiteX9" fmla="*/ 794568 w 1140442"/>
                    <a:gd name="connsiteY9" fmla="*/ 914374 h 914400"/>
                    <a:gd name="connsiteX10" fmla="*/ 761997 w 1140442"/>
                    <a:gd name="connsiteY10" fmla="*/ 914400 h 914400"/>
                    <a:gd name="connsiteX11" fmla="*/ 152403 w 1140442"/>
                    <a:gd name="connsiteY11" fmla="*/ 914400 h 914400"/>
                    <a:gd name="connsiteX12" fmla="*/ 0 w 1140442"/>
                    <a:gd name="connsiteY12" fmla="*/ 761997 h 914400"/>
                    <a:gd name="connsiteX13" fmla="*/ 0 w 1140442"/>
                    <a:gd name="connsiteY13" fmla="*/ 152403 h 914400"/>
                    <a:gd name="connsiteX14" fmla="*/ 152403 w 1140442"/>
                    <a:gd name="connsiteY1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0442" h="914400">
                      <a:moveTo>
                        <a:pt x="152403" y="0"/>
                      </a:moveTo>
                      <a:lnTo>
                        <a:pt x="761997" y="0"/>
                      </a:lnTo>
                      <a:lnTo>
                        <a:pt x="769064" y="1427"/>
                      </a:lnTo>
                      <a:lnTo>
                        <a:pt x="775541" y="26"/>
                      </a:lnTo>
                      <a:cubicBezTo>
                        <a:pt x="806103" y="-610"/>
                        <a:pt x="836907" y="10413"/>
                        <a:pt x="860710" y="33246"/>
                      </a:cubicBezTo>
                      <a:lnTo>
                        <a:pt x="1097965" y="368974"/>
                      </a:lnTo>
                      <a:cubicBezTo>
                        <a:pt x="1144544" y="440038"/>
                        <a:pt x="1140614" y="432318"/>
                        <a:pt x="1140185" y="459632"/>
                      </a:cubicBezTo>
                      <a:cubicBezTo>
                        <a:pt x="1139756" y="486946"/>
                        <a:pt x="1139043" y="463189"/>
                        <a:pt x="1095392" y="532857"/>
                      </a:cubicBezTo>
                      <a:cubicBezTo>
                        <a:pt x="1051741" y="602525"/>
                        <a:pt x="988524" y="762712"/>
                        <a:pt x="878281" y="877640"/>
                      </a:cubicBezTo>
                      <a:cubicBezTo>
                        <a:pt x="855449" y="901443"/>
                        <a:pt x="825130" y="913738"/>
                        <a:pt x="794568" y="914374"/>
                      </a:cubicBezTo>
                      <a:lnTo>
                        <a:pt x="761997" y="914400"/>
                      </a:lnTo>
                      <a:lnTo>
                        <a:pt x="152403" y="914400"/>
                      </a:lnTo>
                      <a:cubicBezTo>
                        <a:pt x="68233" y="914400"/>
                        <a:pt x="0" y="846167"/>
                        <a:pt x="0" y="761997"/>
                      </a:cubicBezTo>
                      <a:lnTo>
                        <a:pt x="0" y="152403"/>
                      </a:lnTo>
                      <a:cubicBezTo>
                        <a:pt x="0" y="68233"/>
                        <a:pt x="68233" y="0"/>
                        <a:pt x="152403" y="0"/>
                      </a:cubicBezTo>
                      <a:close/>
                    </a:path>
                  </a:pathLst>
                </a:custGeom>
                <a:solidFill>
                  <a:srgbClr val="C8E7A7"/>
                </a:solidFill>
                <a:ln w="12700">
                  <a:solidFill>
                    <a:schemeClr val="tx1">
                      <a:alpha val="89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9" name="フリーフォーム: 図形 38">
                  <a:extLst>
                    <a:ext uri="{FF2B5EF4-FFF2-40B4-BE49-F238E27FC236}">
                      <a16:creationId xmlns:a16="http://schemas.microsoft.com/office/drawing/2014/main" id="{25C6882E-628B-C1A9-BABD-7D386F73D455}"/>
                    </a:ext>
                  </a:extLst>
                </p:cNvPr>
                <p:cNvSpPr/>
                <p:nvPr/>
              </p:nvSpPr>
              <p:spPr bwMode="auto">
                <a:xfrm>
                  <a:off x="4396987" y="4369019"/>
                  <a:ext cx="900000" cy="580476"/>
                </a:xfrm>
                <a:custGeom>
                  <a:avLst/>
                  <a:gdLst>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77100 w 1242254"/>
                    <a:gd name="connsiteY9" fmla="*/ 911351 h 914400"/>
                    <a:gd name="connsiteX10" fmla="*/ 761997 w 1242254"/>
                    <a:gd name="connsiteY10" fmla="*/ 914400 h 914400"/>
                    <a:gd name="connsiteX11" fmla="*/ 152403 w 1242254"/>
                    <a:gd name="connsiteY11" fmla="*/ 914400 h 914400"/>
                    <a:gd name="connsiteX12" fmla="*/ 0 w 1242254"/>
                    <a:gd name="connsiteY12" fmla="*/ 761997 h 914400"/>
                    <a:gd name="connsiteX13" fmla="*/ 0 w 1242254"/>
                    <a:gd name="connsiteY13" fmla="*/ 152403 h 914400"/>
                    <a:gd name="connsiteX14" fmla="*/ 152403 w 1242254"/>
                    <a:gd name="connsiteY14" fmla="*/ 0 h 914400"/>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61997 w 1242254"/>
                    <a:gd name="connsiteY9" fmla="*/ 914400 h 914400"/>
                    <a:gd name="connsiteX10" fmla="*/ 152403 w 1242254"/>
                    <a:gd name="connsiteY10" fmla="*/ 914400 h 914400"/>
                    <a:gd name="connsiteX11" fmla="*/ 0 w 1242254"/>
                    <a:gd name="connsiteY11" fmla="*/ 761997 h 914400"/>
                    <a:gd name="connsiteX12" fmla="*/ 0 w 1242254"/>
                    <a:gd name="connsiteY12" fmla="*/ 152403 h 914400"/>
                    <a:gd name="connsiteX13" fmla="*/ 152403 w 1242254"/>
                    <a:gd name="connsiteY13" fmla="*/ 0 h 914400"/>
                    <a:gd name="connsiteX0" fmla="*/ 152403 w 1255639"/>
                    <a:gd name="connsiteY0" fmla="*/ 0 h 914400"/>
                    <a:gd name="connsiteX1" fmla="*/ 761997 w 1255639"/>
                    <a:gd name="connsiteY1" fmla="*/ 0 h 914400"/>
                    <a:gd name="connsiteX2" fmla="*/ 769064 w 1255639"/>
                    <a:gd name="connsiteY2" fmla="*/ 1427 h 914400"/>
                    <a:gd name="connsiteX3" fmla="*/ 775541 w 1255639"/>
                    <a:gd name="connsiteY3" fmla="*/ 26 h 914400"/>
                    <a:gd name="connsiteX4" fmla="*/ 860710 w 1255639"/>
                    <a:gd name="connsiteY4" fmla="*/ 33246 h 914400"/>
                    <a:gd name="connsiteX5" fmla="*/ 1205495 w 1255639"/>
                    <a:gd name="connsiteY5" fmla="*/ 363973 h 914400"/>
                    <a:gd name="connsiteX6" fmla="*/ 1209009 w 1255639"/>
                    <a:gd name="connsiteY6" fmla="*/ 532856 h 914400"/>
                    <a:gd name="connsiteX7" fmla="*/ 878281 w 1255639"/>
                    <a:gd name="connsiteY7" fmla="*/ 877640 h 914400"/>
                    <a:gd name="connsiteX8" fmla="*/ 794568 w 1255639"/>
                    <a:gd name="connsiteY8" fmla="*/ 914374 h 914400"/>
                    <a:gd name="connsiteX9" fmla="*/ 761997 w 1255639"/>
                    <a:gd name="connsiteY9" fmla="*/ 914400 h 914400"/>
                    <a:gd name="connsiteX10" fmla="*/ 152403 w 1255639"/>
                    <a:gd name="connsiteY10" fmla="*/ 914400 h 914400"/>
                    <a:gd name="connsiteX11" fmla="*/ 0 w 1255639"/>
                    <a:gd name="connsiteY11" fmla="*/ 761997 h 914400"/>
                    <a:gd name="connsiteX12" fmla="*/ 0 w 1255639"/>
                    <a:gd name="connsiteY12" fmla="*/ 152403 h 914400"/>
                    <a:gd name="connsiteX13" fmla="*/ 152403 w 1255639"/>
                    <a:gd name="connsiteY13" fmla="*/ 0 h 914400"/>
                    <a:gd name="connsiteX0" fmla="*/ 152403 w 1223674"/>
                    <a:gd name="connsiteY0" fmla="*/ 0 h 914400"/>
                    <a:gd name="connsiteX1" fmla="*/ 761997 w 1223674"/>
                    <a:gd name="connsiteY1" fmla="*/ 0 h 914400"/>
                    <a:gd name="connsiteX2" fmla="*/ 769064 w 1223674"/>
                    <a:gd name="connsiteY2" fmla="*/ 1427 h 914400"/>
                    <a:gd name="connsiteX3" fmla="*/ 775541 w 1223674"/>
                    <a:gd name="connsiteY3" fmla="*/ 26 h 914400"/>
                    <a:gd name="connsiteX4" fmla="*/ 860710 w 1223674"/>
                    <a:gd name="connsiteY4" fmla="*/ 33246 h 914400"/>
                    <a:gd name="connsiteX5" fmla="*/ 1205495 w 1223674"/>
                    <a:gd name="connsiteY5" fmla="*/ 363973 h 914400"/>
                    <a:gd name="connsiteX6" fmla="*/ 1140185 w 1223674"/>
                    <a:gd name="connsiteY6" fmla="*/ 459632 h 914400"/>
                    <a:gd name="connsiteX7" fmla="*/ 1209009 w 1223674"/>
                    <a:gd name="connsiteY7" fmla="*/ 532856 h 914400"/>
                    <a:gd name="connsiteX8" fmla="*/ 878281 w 1223674"/>
                    <a:gd name="connsiteY8" fmla="*/ 877640 h 914400"/>
                    <a:gd name="connsiteX9" fmla="*/ 794568 w 1223674"/>
                    <a:gd name="connsiteY9" fmla="*/ 914374 h 914400"/>
                    <a:gd name="connsiteX10" fmla="*/ 761997 w 1223674"/>
                    <a:gd name="connsiteY10" fmla="*/ 914400 h 914400"/>
                    <a:gd name="connsiteX11" fmla="*/ 152403 w 1223674"/>
                    <a:gd name="connsiteY11" fmla="*/ 914400 h 914400"/>
                    <a:gd name="connsiteX12" fmla="*/ 0 w 1223674"/>
                    <a:gd name="connsiteY12" fmla="*/ 761997 h 914400"/>
                    <a:gd name="connsiteX13" fmla="*/ 0 w 1223674"/>
                    <a:gd name="connsiteY13" fmla="*/ 152403 h 914400"/>
                    <a:gd name="connsiteX14" fmla="*/ 152403 w 1223674"/>
                    <a:gd name="connsiteY14" fmla="*/ 0 h 914400"/>
                    <a:gd name="connsiteX0" fmla="*/ 152403 w 1219111"/>
                    <a:gd name="connsiteY0" fmla="*/ 0 h 914400"/>
                    <a:gd name="connsiteX1" fmla="*/ 761997 w 1219111"/>
                    <a:gd name="connsiteY1" fmla="*/ 0 h 914400"/>
                    <a:gd name="connsiteX2" fmla="*/ 769064 w 1219111"/>
                    <a:gd name="connsiteY2" fmla="*/ 1427 h 914400"/>
                    <a:gd name="connsiteX3" fmla="*/ 775541 w 1219111"/>
                    <a:gd name="connsiteY3" fmla="*/ 26 h 914400"/>
                    <a:gd name="connsiteX4" fmla="*/ 860710 w 1219111"/>
                    <a:gd name="connsiteY4" fmla="*/ 33246 h 914400"/>
                    <a:gd name="connsiteX5" fmla="*/ 1205495 w 1219111"/>
                    <a:gd name="connsiteY5" fmla="*/ 363973 h 914400"/>
                    <a:gd name="connsiteX6" fmla="*/ 1140185 w 1219111"/>
                    <a:gd name="connsiteY6" fmla="*/ 459632 h 914400"/>
                    <a:gd name="connsiteX7" fmla="*/ 1209009 w 1219111"/>
                    <a:gd name="connsiteY7" fmla="*/ 532856 h 914400"/>
                    <a:gd name="connsiteX8" fmla="*/ 878281 w 1219111"/>
                    <a:gd name="connsiteY8" fmla="*/ 877640 h 914400"/>
                    <a:gd name="connsiteX9" fmla="*/ 794568 w 1219111"/>
                    <a:gd name="connsiteY9" fmla="*/ 914374 h 914400"/>
                    <a:gd name="connsiteX10" fmla="*/ 761997 w 1219111"/>
                    <a:gd name="connsiteY10" fmla="*/ 914400 h 914400"/>
                    <a:gd name="connsiteX11" fmla="*/ 152403 w 1219111"/>
                    <a:gd name="connsiteY11" fmla="*/ 914400 h 914400"/>
                    <a:gd name="connsiteX12" fmla="*/ 0 w 1219111"/>
                    <a:gd name="connsiteY12" fmla="*/ 761997 h 914400"/>
                    <a:gd name="connsiteX13" fmla="*/ 0 w 1219111"/>
                    <a:gd name="connsiteY13" fmla="*/ 152403 h 914400"/>
                    <a:gd name="connsiteX14" fmla="*/ 152403 w 1219111"/>
                    <a:gd name="connsiteY14" fmla="*/ 0 h 914400"/>
                    <a:gd name="connsiteX0" fmla="*/ 152403 w 1218356"/>
                    <a:gd name="connsiteY0" fmla="*/ 0 h 914400"/>
                    <a:gd name="connsiteX1" fmla="*/ 761997 w 1218356"/>
                    <a:gd name="connsiteY1" fmla="*/ 0 h 914400"/>
                    <a:gd name="connsiteX2" fmla="*/ 769064 w 1218356"/>
                    <a:gd name="connsiteY2" fmla="*/ 1427 h 914400"/>
                    <a:gd name="connsiteX3" fmla="*/ 775541 w 1218356"/>
                    <a:gd name="connsiteY3" fmla="*/ 26 h 914400"/>
                    <a:gd name="connsiteX4" fmla="*/ 860710 w 1218356"/>
                    <a:gd name="connsiteY4" fmla="*/ 33246 h 914400"/>
                    <a:gd name="connsiteX5" fmla="*/ 1205495 w 1218356"/>
                    <a:gd name="connsiteY5" fmla="*/ 363973 h 914400"/>
                    <a:gd name="connsiteX6" fmla="*/ 1140185 w 1218356"/>
                    <a:gd name="connsiteY6" fmla="*/ 459632 h 914400"/>
                    <a:gd name="connsiteX7" fmla="*/ 1095392 w 1218356"/>
                    <a:gd name="connsiteY7" fmla="*/ 532857 h 914400"/>
                    <a:gd name="connsiteX8" fmla="*/ 878281 w 1218356"/>
                    <a:gd name="connsiteY8" fmla="*/ 877640 h 914400"/>
                    <a:gd name="connsiteX9" fmla="*/ 794568 w 1218356"/>
                    <a:gd name="connsiteY9" fmla="*/ 914374 h 914400"/>
                    <a:gd name="connsiteX10" fmla="*/ 761997 w 1218356"/>
                    <a:gd name="connsiteY10" fmla="*/ 914400 h 914400"/>
                    <a:gd name="connsiteX11" fmla="*/ 152403 w 1218356"/>
                    <a:gd name="connsiteY11" fmla="*/ 914400 h 914400"/>
                    <a:gd name="connsiteX12" fmla="*/ 0 w 1218356"/>
                    <a:gd name="connsiteY12" fmla="*/ 761997 h 914400"/>
                    <a:gd name="connsiteX13" fmla="*/ 0 w 1218356"/>
                    <a:gd name="connsiteY13" fmla="*/ 152403 h 914400"/>
                    <a:gd name="connsiteX14" fmla="*/ 152403 w 1218356"/>
                    <a:gd name="connsiteY14" fmla="*/ 0 h 914400"/>
                    <a:gd name="connsiteX0" fmla="*/ 152403 w 1140442"/>
                    <a:gd name="connsiteY0" fmla="*/ 0 h 914400"/>
                    <a:gd name="connsiteX1" fmla="*/ 761997 w 1140442"/>
                    <a:gd name="connsiteY1" fmla="*/ 0 h 914400"/>
                    <a:gd name="connsiteX2" fmla="*/ 769064 w 1140442"/>
                    <a:gd name="connsiteY2" fmla="*/ 1427 h 914400"/>
                    <a:gd name="connsiteX3" fmla="*/ 775541 w 1140442"/>
                    <a:gd name="connsiteY3" fmla="*/ 26 h 914400"/>
                    <a:gd name="connsiteX4" fmla="*/ 860710 w 1140442"/>
                    <a:gd name="connsiteY4" fmla="*/ 33246 h 914400"/>
                    <a:gd name="connsiteX5" fmla="*/ 1097965 w 1140442"/>
                    <a:gd name="connsiteY5" fmla="*/ 368974 h 914400"/>
                    <a:gd name="connsiteX6" fmla="*/ 1140185 w 1140442"/>
                    <a:gd name="connsiteY6" fmla="*/ 459632 h 914400"/>
                    <a:gd name="connsiteX7" fmla="*/ 1095392 w 1140442"/>
                    <a:gd name="connsiteY7" fmla="*/ 532857 h 914400"/>
                    <a:gd name="connsiteX8" fmla="*/ 878281 w 1140442"/>
                    <a:gd name="connsiteY8" fmla="*/ 877640 h 914400"/>
                    <a:gd name="connsiteX9" fmla="*/ 794568 w 1140442"/>
                    <a:gd name="connsiteY9" fmla="*/ 914374 h 914400"/>
                    <a:gd name="connsiteX10" fmla="*/ 761997 w 1140442"/>
                    <a:gd name="connsiteY10" fmla="*/ 914400 h 914400"/>
                    <a:gd name="connsiteX11" fmla="*/ 152403 w 1140442"/>
                    <a:gd name="connsiteY11" fmla="*/ 914400 h 914400"/>
                    <a:gd name="connsiteX12" fmla="*/ 0 w 1140442"/>
                    <a:gd name="connsiteY12" fmla="*/ 761997 h 914400"/>
                    <a:gd name="connsiteX13" fmla="*/ 0 w 1140442"/>
                    <a:gd name="connsiteY13" fmla="*/ 152403 h 914400"/>
                    <a:gd name="connsiteX14" fmla="*/ 152403 w 1140442"/>
                    <a:gd name="connsiteY1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0442" h="914400">
                      <a:moveTo>
                        <a:pt x="152403" y="0"/>
                      </a:moveTo>
                      <a:lnTo>
                        <a:pt x="761997" y="0"/>
                      </a:lnTo>
                      <a:lnTo>
                        <a:pt x="769064" y="1427"/>
                      </a:lnTo>
                      <a:lnTo>
                        <a:pt x="775541" y="26"/>
                      </a:lnTo>
                      <a:cubicBezTo>
                        <a:pt x="806103" y="-610"/>
                        <a:pt x="836907" y="10413"/>
                        <a:pt x="860710" y="33246"/>
                      </a:cubicBezTo>
                      <a:lnTo>
                        <a:pt x="1097965" y="368974"/>
                      </a:lnTo>
                      <a:cubicBezTo>
                        <a:pt x="1144544" y="440038"/>
                        <a:pt x="1140614" y="432318"/>
                        <a:pt x="1140185" y="459632"/>
                      </a:cubicBezTo>
                      <a:cubicBezTo>
                        <a:pt x="1139756" y="486946"/>
                        <a:pt x="1139043" y="463189"/>
                        <a:pt x="1095392" y="532857"/>
                      </a:cubicBezTo>
                      <a:cubicBezTo>
                        <a:pt x="1051741" y="602525"/>
                        <a:pt x="988524" y="762712"/>
                        <a:pt x="878281" y="877640"/>
                      </a:cubicBezTo>
                      <a:cubicBezTo>
                        <a:pt x="855449" y="901443"/>
                        <a:pt x="825130" y="913738"/>
                        <a:pt x="794568" y="914374"/>
                      </a:cubicBezTo>
                      <a:lnTo>
                        <a:pt x="761997" y="914400"/>
                      </a:lnTo>
                      <a:lnTo>
                        <a:pt x="152403" y="914400"/>
                      </a:lnTo>
                      <a:cubicBezTo>
                        <a:pt x="68233" y="914400"/>
                        <a:pt x="0" y="846167"/>
                        <a:pt x="0" y="761997"/>
                      </a:cubicBezTo>
                      <a:lnTo>
                        <a:pt x="0" y="152403"/>
                      </a:lnTo>
                      <a:cubicBezTo>
                        <a:pt x="0" y="68233"/>
                        <a:pt x="68233" y="0"/>
                        <a:pt x="152403" y="0"/>
                      </a:cubicBezTo>
                      <a:close/>
                    </a:path>
                  </a:pathLst>
                </a:custGeom>
                <a:solidFill>
                  <a:srgbClr val="C8E7A7"/>
                </a:solidFill>
                <a:ln w="12700">
                  <a:solidFill>
                    <a:schemeClr val="tx1">
                      <a:alpha val="89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0" name="四角形: 角を丸くする 39">
                  <a:extLst>
                    <a:ext uri="{FF2B5EF4-FFF2-40B4-BE49-F238E27FC236}">
                      <a16:creationId xmlns:a16="http://schemas.microsoft.com/office/drawing/2014/main" id="{03BB8782-22A0-1B01-1CA1-E2FC8B60BE95}"/>
                    </a:ext>
                  </a:extLst>
                </p:cNvPr>
                <p:cNvSpPr/>
                <p:nvPr/>
              </p:nvSpPr>
              <p:spPr bwMode="auto">
                <a:xfrm>
                  <a:off x="9612373" y="3339824"/>
                  <a:ext cx="405688" cy="3944547"/>
                </a:xfrm>
                <a:prstGeom prst="roundRect">
                  <a:avLst/>
                </a:prstGeom>
                <a:solidFill>
                  <a:schemeClr val="accent2">
                    <a:lumMod val="20000"/>
                    <a:lumOff val="80000"/>
                  </a:schemeClr>
                </a:solidFill>
                <a:ln w="12700" cap="flat" cmpd="sng" algn="ctr">
                  <a:solidFill>
                    <a:schemeClr val="tx1">
                      <a:alpha val="89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cxnSp>
              <p:nvCxnSpPr>
                <p:cNvPr id="42" name="直線コネクタ 41">
                  <a:extLst>
                    <a:ext uri="{FF2B5EF4-FFF2-40B4-BE49-F238E27FC236}">
                      <a16:creationId xmlns:a16="http://schemas.microsoft.com/office/drawing/2014/main" id="{2F40B7A4-AA1B-15F9-8781-041046C51F9D}"/>
                    </a:ext>
                  </a:extLst>
                </p:cNvPr>
                <p:cNvCxnSpPr>
                  <a:cxnSpLocks/>
                </p:cNvCxnSpPr>
                <p:nvPr/>
              </p:nvCxnSpPr>
              <p:spPr bwMode="auto">
                <a:xfrm>
                  <a:off x="7101747" y="4073183"/>
                  <a:ext cx="14736" cy="1113832"/>
                </a:xfrm>
                <a:prstGeom prst="line">
                  <a:avLst/>
                </a:prstGeom>
                <a:solidFill>
                  <a:schemeClr val="accent1"/>
                </a:solidFill>
                <a:ln w="88900" cap="rnd" cmpd="sng" algn="ctr">
                  <a:solidFill>
                    <a:schemeClr val="accent6"/>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76CF8931-EB3B-9540-B55B-CE3EFD87BC2F}"/>
                    </a:ext>
                  </a:extLst>
                </p:cNvPr>
                <p:cNvCxnSpPr>
                  <a:cxnSpLocks/>
                </p:cNvCxnSpPr>
                <p:nvPr/>
              </p:nvCxnSpPr>
              <p:spPr bwMode="auto">
                <a:xfrm flipH="1">
                  <a:off x="6002043" y="5412034"/>
                  <a:ext cx="997" cy="1092927"/>
                </a:xfrm>
                <a:prstGeom prst="line">
                  <a:avLst/>
                </a:prstGeom>
                <a:solidFill>
                  <a:schemeClr val="accent1"/>
                </a:solidFill>
                <a:ln w="88900" cap="rnd" cmpd="sng" algn="ctr">
                  <a:solidFill>
                    <a:schemeClr val="accent6"/>
                  </a:solidFill>
                  <a:prstDash val="solid"/>
                  <a:round/>
                  <a:headEnd type="none" w="med" len="med"/>
                  <a:tailEnd type="none" w="med" len="med"/>
                </a:ln>
                <a:effectLst/>
              </p:spPr>
            </p:cxnSp>
            <p:cxnSp>
              <p:nvCxnSpPr>
                <p:cNvPr id="44" name="直線矢印コネクタ 43">
                  <a:extLst>
                    <a:ext uri="{FF2B5EF4-FFF2-40B4-BE49-F238E27FC236}">
                      <a16:creationId xmlns:a16="http://schemas.microsoft.com/office/drawing/2014/main" id="{B2AC7C12-46AF-48EE-9F73-71CEC4033E88}"/>
                    </a:ext>
                  </a:extLst>
                </p:cNvPr>
                <p:cNvCxnSpPr>
                  <a:cxnSpLocks/>
                </p:cNvCxnSpPr>
                <p:nvPr/>
              </p:nvCxnSpPr>
              <p:spPr bwMode="auto">
                <a:xfrm flipV="1">
                  <a:off x="6520149" y="6813471"/>
                  <a:ext cx="3057062" cy="26746"/>
                </a:xfrm>
                <a:prstGeom prst="straightConnector1">
                  <a:avLst/>
                </a:prstGeom>
                <a:solidFill>
                  <a:schemeClr val="accent1"/>
                </a:solidFill>
                <a:ln w="76200" cap="flat" cmpd="sng" algn="ctr">
                  <a:solidFill>
                    <a:srgbClr val="00B050"/>
                  </a:solidFill>
                  <a:prstDash val="sysDot"/>
                  <a:round/>
                  <a:headEnd type="none" w="med" len="med"/>
                  <a:tailEnd type="triangle"/>
                </a:ln>
                <a:effectLst/>
              </p:spPr>
            </p:cxnSp>
            <p:cxnSp>
              <p:nvCxnSpPr>
                <p:cNvPr id="45" name="直線矢印コネクタ 44">
                  <a:extLst>
                    <a:ext uri="{FF2B5EF4-FFF2-40B4-BE49-F238E27FC236}">
                      <a16:creationId xmlns:a16="http://schemas.microsoft.com/office/drawing/2014/main" id="{AF5AD58C-5F0F-871B-C64C-A1377392529F}"/>
                    </a:ext>
                  </a:extLst>
                </p:cNvPr>
                <p:cNvCxnSpPr>
                  <a:cxnSpLocks/>
                </p:cNvCxnSpPr>
                <p:nvPr/>
              </p:nvCxnSpPr>
              <p:spPr bwMode="auto">
                <a:xfrm>
                  <a:off x="3129887" y="6813471"/>
                  <a:ext cx="762634" cy="3811"/>
                </a:xfrm>
                <a:prstGeom prst="straightConnector1">
                  <a:avLst/>
                </a:prstGeom>
                <a:solidFill>
                  <a:schemeClr val="accent1"/>
                </a:solidFill>
                <a:ln w="76200" cap="flat" cmpd="sng" algn="ctr">
                  <a:solidFill>
                    <a:srgbClr val="00B050"/>
                  </a:solidFill>
                  <a:prstDash val="solid"/>
                  <a:round/>
                  <a:headEnd type="none" w="med" len="med"/>
                  <a:tailEnd type="triangle"/>
                </a:ln>
                <a:effectLst/>
              </p:spPr>
            </p:cxnSp>
            <p:sp>
              <p:nvSpPr>
                <p:cNvPr id="46" name="矢印: 下 45">
                  <a:extLst>
                    <a:ext uri="{FF2B5EF4-FFF2-40B4-BE49-F238E27FC236}">
                      <a16:creationId xmlns:a16="http://schemas.microsoft.com/office/drawing/2014/main" id="{E73C02B7-4ED7-F487-F28F-52B2BF35A873}"/>
                    </a:ext>
                  </a:extLst>
                </p:cNvPr>
                <p:cNvSpPr/>
                <p:nvPr/>
              </p:nvSpPr>
              <p:spPr bwMode="auto">
                <a:xfrm>
                  <a:off x="605342" y="4760257"/>
                  <a:ext cx="1286436" cy="675954"/>
                </a:xfrm>
                <a:prstGeom prst="downArrow">
                  <a:avLst>
                    <a:gd name="adj1" fmla="val 50000"/>
                    <a:gd name="adj2" fmla="val 48714"/>
                  </a:avLst>
                </a:prstGeom>
                <a:solidFill>
                  <a:srgbClr val="00B0F0"/>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7" name="フリーフォーム: 図形 46">
                  <a:extLst>
                    <a:ext uri="{FF2B5EF4-FFF2-40B4-BE49-F238E27FC236}">
                      <a16:creationId xmlns:a16="http://schemas.microsoft.com/office/drawing/2014/main" id="{98A8C146-42B2-8F8A-13A7-F92176AB191B}"/>
                    </a:ext>
                  </a:extLst>
                </p:cNvPr>
                <p:cNvSpPr/>
                <p:nvPr/>
              </p:nvSpPr>
              <p:spPr bwMode="auto">
                <a:xfrm>
                  <a:off x="2163274" y="4403031"/>
                  <a:ext cx="900000" cy="580476"/>
                </a:xfrm>
                <a:custGeom>
                  <a:avLst/>
                  <a:gdLst>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77100 w 1242254"/>
                    <a:gd name="connsiteY9" fmla="*/ 911351 h 914400"/>
                    <a:gd name="connsiteX10" fmla="*/ 761997 w 1242254"/>
                    <a:gd name="connsiteY10" fmla="*/ 914400 h 914400"/>
                    <a:gd name="connsiteX11" fmla="*/ 152403 w 1242254"/>
                    <a:gd name="connsiteY11" fmla="*/ 914400 h 914400"/>
                    <a:gd name="connsiteX12" fmla="*/ 0 w 1242254"/>
                    <a:gd name="connsiteY12" fmla="*/ 761997 h 914400"/>
                    <a:gd name="connsiteX13" fmla="*/ 0 w 1242254"/>
                    <a:gd name="connsiteY13" fmla="*/ 152403 h 914400"/>
                    <a:gd name="connsiteX14" fmla="*/ 152403 w 1242254"/>
                    <a:gd name="connsiteY14" fmla="*/ 0 h 914400"/>
                    <a:gd name="connsiteX0" fmla="*/ 152403 w 1242254"/>
                    <a:gd name="connsiteY0" fmla="*/ 0 h 914400"/>
                    <a:gd name="connsiteX1" fmla="*/ 761997 w 1242254"/>
                    <a:gd name="connsiteY1" fmla="*/ 0 h 914400"/>
                    <a:gd name="connsiteX2" fmla="*/ 769064 w 1242254"/>
                    <a:gd name="connsiteY2" fmla="*/ 1427 h 914400"/>
                    <a:gd name="connsiteX3" fmla="*/ 775541 w 1242254"/>
                    <a:gd name="connsiteY3" fmla="*/ 26 h 914400"/>
                    <a:gd name="connsiteX4" fmla="*/ 860710 w 1242254"/>
                    <a:gd name="connsiteY4" fmla="*/ 33246 h 914400"/>
                    <a:gd name="connsiteX5" fmla="*/ 1205495 w 1242254"/>
                    <a:gd name="connsiteY5" fmla="*/ 363973 h 914400"/>
                    <a:gd name="connsiteX6" fmla="*/ 1209009 w 1242254"/>
                    <a:gd name="connsiteY6" fmla="*/ 532856 h 914400"/>
                    <a:gd name="connsiteX7" fmla="*/ 878281 w 1242254"/>
                    <a:gd name="connsiteY7" fmla="*/ 877640 h 914400"/>
                    <a:gd name="connsiteX8" fmla="*/ 794568 w 1242254"/>
                    <a:gd name="connsiteY8" fmla="*/ 914374 h 914400"/>
                    <a:gd name="connsiteX9" fmla="*/ 761997 w 1242254"/>
                    <a:gd name="connsiteY9" fmla="*/ 914400 h 914400"/>
                    <a:gd name="connsiteX10" fmla="*/ 152403 w 1242254"/>
                    <a:gd name="connsiteY10" fmla="*/ 914400 h 914400"/>
                    <a:gd name="connsiteX11" fmla="*/ 0 w 1242254"/>
                    <a:gd name="connsiteY11" fmla="*/ 761997 h 914400"/>
                    <a:gd name="connsiteX12" fmla="*/ 0 w 1242254"/>
                    <a:gd name="connsiteY12" fmla="*/ 152403 h 914400"/>
                    <a:gd name="connsiteX13" fmla="*/ 152403 w 1242254"/>
                    <a:gd name="connsiteY13" fmla="*/ 0 h 914400"/>
                    <a:gd name="connsiteX0" fmla="*/ 152403 w 1255639"/>
                    <a:gd name="connsiteY0" fmla="*/ 0 h 914400"/>
                    <a:gd name="connsiteX1" fmla="*/ 761997 w 1255639"/>
                    <a:gd name="connsiteY1" fmla="*/ 0 h 914400"/>
                    <a:gd name="connsiteX2" fmla="*/ 769064 w 1255639"/>
                    <a:gd name="connsiteY2" fmla="*/ 1427 h 914400"/>
                    <a:gd name="connsiteX3" fmla="*/ 775541 w 1255639"/>
                    <a:gd name="connsiteY3" fmla="*/ 26 h 914400"/>
                    <a:gd name="connsiteX4" fmla="*/ 860710 w 1255639"/>
                    <a:gd name="connsiteY4" fmla="*/ 33246 h 914400"/>
                    <a:gd name="connsiteX5" fmla="*/ 1205495 w 1255639"/>
                    <a:gd name="connsiteY5" fmla="*/ 363973 h 914400"/>
                    <a:gd name="connsiteX6" fmla="*/ 1209009 w 1255639"/>
                    <a:gd name="connsiteY6" fmla="*/ 532856 h 914400"/>
                    <a:gd name="connsiteX7" fmla="*/ 878281 w 1255639"/>
                    <a:gd name="connsiteY7" fmla="*/ 877640 h 914400"/>
                    <a:gd name="connsiteX8" fmla="*/ 794568 w 1255639"/>
                    <a:gd name="connsiteY8" fmla="*/ 914374 h 914400"/>
                    <a:gd name="connsiteX9" fmla="*/ 761997 w 1255639"/>
                    <a:gd name="connsiteY9" fmla="*/ 914400 h 914400"/>
                    <a:gd name="connsiteX10" fmla="*/ 152403 w 1255639"/>
                    <a:gd name="connsiteY10" fmla="*/ 914400 h 914400"/>
                    <a:gd name="connsiteX11" fmla="*/ 0 w 1255639"/>
                    <a:gd name="connsiteY11" fmla="*/ 761997 h 914400"/>
                    <a:gd name="connsiteX12" fmla="*/ 0 w 1255639"/>
                    <a:gd name="connsiteY12" fmla="*/ 152403 h 914400"/>
                    <a:gd name="connsiteX13" fmla="*/ 152403 w 1255639"/>
                    <a:gd name="connsiteY13" fmla="*/ 0 h 914400"/>
                    <a:gd name="connsiteX0" fmla="*/ 152403 w 1223674"/>
                    <a:gd name="connsiteY0" fmla="*/ 0 h 914400"/>
                    <a:gd name="connsiteX1" fmla="*/ 761997 w 1223674"/>
                    <a:gd name="connsiteY1" fmla="*/ 0 h 914400"/>
                    <a:gd name="connsiteX2" fmla="*/ 769064 w 1223674"/>
                    <a:gd name="connsiteY2" fmla="*/ 1427 h 914400"/>
                    <a:gd name="connsiteX3" fmla="*/ 775541 w 1223674"/>
                    <a:gd name="connsiteY3" fmla="*/ 26 h 914400"/>
                    <a:gd name="connsiteX4" fmla="*/ 860710 w 1223674"/>
                    <a:gd name="connsiteY4" fmla="*/ 33246 h 914400"/>
                    <a:gd name="connsiteX5" fmla="*/ 1205495 w 1223674"/>
                    <a:gd name="connsiteY5" fmla="*/ 363973 h 914400"/>
                    <a:gd name="connsiteX6" fmla="*/ 1140185 w 1223674"/>
                    <a:gd name="connsiteY6" fmla="*/ 459632 h 914400"/>
                    <a:gd name="connsiteX7" fmla="*/ 1209009 w 1223674"/>
                    <a:gd name="connsiteY7" fmla="*/ 532856 h 914400"/>
                    <a:gd name="connsiteX8" fmla="*/ 878281 w 1223674"/>
                    <a:gd name="connsiteY8" fmla="*/ 877640 h 914400"/>
                    <a:gd name="connsiteX9" fmla="*/ 794568 w 1223674"/>
                    <a:gd name="connsiteY9" fmla="*/ 914374 h 914400"/>
                    <a:gd name="connsiteX10" fmla="*/ 761997 w 1223674"/>
                    <a:gd name="connsiteY10" fmla="*/ 914400 h 914400"/>
                    <a:gd name="connsiteX11" fmla="*/ 152403 w 1223674"/>
                    <a:gd name="connsiteY11" fmla="*/ 914400 h 914400"/>
                    <a:gd name="connsiteX12" fmla="*/ 0 w 1223674"/>
                    <a:gd name="connsiteY12" fmla="*/ 761997 h 914400"/>
                    <a:gd name="connsiteX13" fmla="*/ 0 w 1223674"/>
                    <a:gd name="connsiteY13" fmla="*/ 152403 h 914400"/>
                    <a:gd name="connsiteX14" fmla="*/ 152403 w 1223674"/>
                    <a:gd name="connsiteY14" fmla="*/ 0 h 914400"/>
                    <a:gd name="connsiteX0" fmla="*/ 152403 w 1219111"/>
                    <a:gd name="connsiteY0" fmla="*/ 0 h 914400"/>
                    <a:gd name="connsiteX1" fmla="*/ 761997 w 1219111"/>
                    <a:gd name="connsiteY1" fmla="*/ 0 h 914400"/>
                    <a:gd name="connsiteX2" fmla="*/ 769064 w 1219111"/>
                    <a:gd name="connsiteY2" fmla="*/ 1427 h 914400"/>
                    <a:gd name="connsiteX3" fmla="*/ 775541 w 1219111"/>
                    <a:gd name="connsiteY3" fmla="*/ 26 h 914400"/>
                    <a:gd name="connsiteX4" fmla="*/ 860710 w 1219111"/>
                    <a:gd name="connsiteY4" fmla="*/ 33246 h 914400"/>
                    <a:gd name="connsiteX5" fmla="*/ 1205495 w 1219111"/>
                    <a:gd name="connsiteY5" fmla="*/ 363973 h 914400"/>
                    <a:gd name="connsiteX6" fmla="*/ 1140185 w 1219111"/>
                    <a:gd name="connsiteY6" fmla="*/ 459632 h 914400"/>
                    <a:gd name="connsiteX7" fmla="*/ 1209009 w 1219111"/>
                    <a:gd name="connsiteY7" fmla="*/ 532856 h 914400"/>
                    <a:gd name="connsiteX8" fmla="*/ 878281 w 1219111"/>
                    <a:gd name="connsiteY8" fmla="*/ 877640 h 914400"/>
                    <a:gd name="connsiteX9" fmla="*/ 794568 w 1219111"/>
                    <a:gd name="connsiteY9" fmla="*/ 914374 h 914400"/>
                    <a:gd name="connsiteX10" fmla="*/ 761997 w 1219111"/>
                    <a:gd name="connsiteY10" fmla="*/ 914400 h 914400"/>
                    <a:gd name="connsiteX11" fmla="*/ 152403 w 1219111"/>
                    <a:gd name="connsiteY11" fmla="*/ 914400 h 914400"/>
                    <a:gd name="connsiteX12" fmla="*/ 0 w 1219111"/>
                    <a:gd name="connsiteY12" fmla="*/ 761997 h 914400"/>
                    <a:gd name="connsiteX13" fmla="*/ 0 w 1219111"/>
                    <a:gd name="connsiteY13" fmla="*/ 152403 h 914400"/>
                    <a:gd name="connsiteX14" fmla="*/ 152403 w 1219111"/>
                    <a:gd name="connsiteY14" fmla="*/ 0 h 914400"/>
                    <a:gd name="connsiteX0" fmla="*/ 152403 w 1218356"/>
                    <a:gd name="connsiteY0" fmla="*/ 0 h 914400"/>
                    <a:gd name="connsiteX1" fmla="*/ 761997 w 1218356"/>
                    <a:gd name="connsiteY1" fmla="*/ 0 h 914400"/>
                    <a:gd name="connsiteX2" fmla="*/ 769064 w 1218356"/>
                    <a:gd name="connsiteY2" fmla="*/ 1427 h 914400"/>
                    <a:gd name="connsiteX3" fmla="*/ 775541 w 1218356"/>
                    <a:gd name="connsiteY3" fmla="*/ 26 h 914400"/>
                    <a:gd name="connsiteX4" fmla="*/ 860710 w 1218356"/>
                    <a:gd name="connsiteY4" fmla="*/ 33246 h 914400"/>
                    <a:gd name="connsiteX5" fmla="*/ 1205495 w 1218356"/>
                    <a:gd name="connsiteY5" fmla="*/ 363973 h 914400"/>
                    <a:gd name="connsiteX6" fmla="*/ 1140185 w 1218356"/>
                    <a:gd name="connsiteY6" fmla="*/ 459632 h 914400"/>
                    <a:gd name="connsiteX7" fmla="*/ 1095392 w 1218356"/>
                    <a:gd name="connsiteY7" fmla="*/ 532857 h 914400"/>
                    <a:gd name="connsiteX8" fmla="*/ 878281 w 1218356"/>
                    <a:gd name="connsiteY8" fmla="*/ 877640 h 914400"/>
                    <a:gd name="connsiteX9" fmla="*/ 794568 w 1218356"/>
                    <a:gd name="connsiteY9" fmla="*/ 914374 h 914400"/>
                    <a:gd name="connsiteX10" fmla="*/ 761997 w 1218356"/>
                    <a:gd name="connsiteY10" fmla="*/ 914400 h 914400"/>
                    <a:gd name="connsiteX11" fmla="*/ 152403 w 1218356"/>
                    <a:gd name="connsiteY11" fmla="*/ 914400 h 914400"/>
                    <a:gd name="connsiteX12" fmla="*/ 0 w 1218356"/>
                    <a:gd name="connsiteY12" fmla="*/ 761997 h 914400"/>
                    <a:gd name="connsiteX13" fmla="*/ 0 w 1218356"/>
                    <a:gd name="connsiteY13" fmla="*/ 152403 h 914400"/>
                    <a:gd name="connsiteX14" fmla="*/ 152403 w 1218356"/>
                    <a:gd name="connsiteY14" fmla="*/ 0 h 914400"/>
                    <a:gd name="connsiteX0" fmla="*/ 152403 w 1140442"/>
                    <a:gd name="connsiteY0" fmla="*/ 0 h 914400"/>
                    <a:gd name="connsiteX1" fmla="*/ 761997 w 1140442"/>
                    <a:gd name="connsiteY1" fmla="*/ 0 h 914400"/>
                    <a:gd name="connsiteX2" fmla="*/ 769064 w 1140442"/>
                    <a:gd name="connsiteY2" fmla="*/ 1427 h 914400"/>
                    <a:gd name="connsiteX3" fmla="*/ 775541 w 1140442"/>
                    <a:gd name="connsiteY3" fmla="*/ 26 h 914400"/>
                    <a:gd name="connsiteX4" fmla="*/ 860710 w 1140442"/>
                    <a:gd name="connsiteY4" fmla="*/ 33246 h 914400"/>
                    <a:gd name="connsiteX5" fmla="*/ 1097965 w 1140442"/>
                    <a:gd name="connsiteY5" fmla="*/ 368974 h 914400"/>
                    <a:gd name="connsiteX6" fmla="*/ 1140185 w 1140442"/>
                    <a:gd name="connsiteY6" fmla="*/ 459632 h 914400"/>
                    <a:gd name="connsiteX7" fmla="*/ 1095392 w 1140442"/>
                    <a:gd name="connsiteY7" fmla="*/ 532857 h 914400"/>
                    <a:gd name="connsiteX8" fmla="*/ 878281 w 1140442"/>
                    <a:gd name="connsiteY8" fmla="*/ 877640 h 914400"/>
                    <a:gd name="connsiteX9" fmla="*/ 794568 w 1140442"/>
                    <a:gd name="connsiteY9" fmla="*/ 914374 h 914400"/>
                    <a:gd name="connsiteX10" fmla="*/ 761997 w 1140442"/>
                    <a:gd name="connsiteY10" fmla="*/ 914400 h 914400"/>
                    <a:gd name="connsiteX11" fmla="*/ 152403 w 1140442"/>
                    <a:gd name="connsiteY11" fmla="*/ 914400 h 914400"/>
                    <a:gd name="connsiteX12" fmla="*/ 0 w 1140442"/>
                    <a:gd name="connsiteY12" fmla="*/ 761997 h 914400"/>
                    <a:gd name="connsiteX13" fmla="*/ 0 w 1140442"/>
                    <a:gd name="connsiteY13" fmla="*/ 152403 h 914400"/>
                    <a:gd name="connsiteX14" fmla="*/ 152403 w 1140442"/>
                    <a:gd name="connsiteY1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0442" h="914400">
                      <a:moveTo>
                        <a:pt x="152403" y="0"/>
                      </a:moveTo>
                      <a:lnTo>
                        <a:pt x="761997" y="0"/>
                      </a:lnTo>
                      <a:lnTo>
                        <a:pt x="769064" y="1427"/>
                      </a:lnTo>
                      <a:lnTo>
                        <a:pt x="775541" y="26"/>
                      </a:lnTo>
                      <a:cubicBezTo>
                        <a:pt x="806103" y="-610"/>
                        <a:pt x="836907" y="10413"/>
                        <a:pt x="860710" y="33246"/>
                      </a:cubicBezTo>
                      <a:lnTo>
                        <a:pt x="1097965" y="368974"/>
                      </a:lnTo>
                      <a:cubicBezTo>
                        <a:pt x="1144544" y="440038"/>
                        <a:pt x="1140614" y="432318"/>
                        <a:pt x="1140185" y="459632"/>
                      </a:cubicBezTo>
                      <a:cubicBezTo>
                        <a:pt x="1139756" y="486946"/>
                        <a:pt x="1139043" y="463189"/>
                        <a:pt x="1095392" y="532857"/>
                      </a:cubicBezTo>
                      <a:cubicBezTo>
                        <a:pt x="1051741" y="602525"/>
                        <a:pt x="988524" y="762712"/>
                        <a:pt x="878281" y="877640"/>
                      </a:cubicBezTo>
                      <a:cubicBezTo>
                        <a:pt x="855449" y="901443"/>
                        <a:pt x="825130" y="913738"/>
                        <a:pt x="794568" y="914374"/>
                      </a:cubicBezTo>
                      <a:lnTo>
                        <a:pt x="761997" y="914400"/>
                      </a:lnTo>
                      <a:lnTo>
                        <a:pt x="152403" y="914400"/>
                      </a:lnTo>
                      <a:cubicBezTo>
                        <a:pt x="68233" y="914400"/>
                        <a:pt x="0" y="846167"/>
                        <a:pt x="0" y="761997"/>
                      </a:cubicBezTo>
                      <a:lnTo>
                        <a:pt x="0" y="152403"/>
                      </a:lnTo>
                      <a:cubicBezTo>
                        <a:pt x="0" y="68233"/>
                        <a:pt x="68233" y="0"/>
                        <a:pt x="152403" y="0"/>
                      </a:cubicBezTo>
                      <a:close/>
                    </a:path>
                  </a:pathLst>
                </a:custGeom>
                <a:solidFill>
                  <a:srgbClr val="C8E7A7"/>
                </a:solidFill>
                <a:ln w="12700">
                  <a:solidFill>
                    <a:schemeClr val="tx1">
                      <a:alpha val="89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8" name="テキスト ボックス 47">
                  <a:extLst>
                    <a:ext uri="{FF2B5EF4-FFF2-40B4-BE49-F238E27FC236}">
                      <a16:creationId xmlns:a16="http://schemas.microsoft.com/office/drawing/2014/main" id="{EA91D968-B025-A7F7-7B78-401A507E4D40}"/>
                    </a:ext>
                  </a:extLst>
                </p:cNvPr>
                <p:cNvSpPr txBox="1"/>
                <p:nvPr/>
              </p:nvSpPr>
              <p:spPr>
                <a:xfrm>
                  <a:off x="2160397" y="4561655"/>
                  <a:ext cx="806445" cy="307777"/>
                </a:xfrm>
                <a:prstGeom prst="rect">
                  <a:avLst/>
                </a:prstGeom>
                <a:noFill/>
              </p:spPr>
              <p:txBody>
                <a:bodyPr wrap="square">
                  <a:spAutoFit/>
                </a:bodyPr>
                <a:lstStyle/>
                <a:p>
                  <a:pPr algn="ctr"/>
                  <a:r>
                    <a:rPr lang="ja-JP" altLang="en-US" sz="1400" b="1" kern="100">
                      <a:effectLst/>
                      <a:latin typeface="游明朝" panose="02020400000000000000" pitchFamily="18" charset="-128"/>
                      <a:ea typeface="Meiryo UI" panose="020B0604030504040204" pitchFamily="50" charset="-128"/>
                      <a:cs typeface="Times New Roman" panose="02020603050405020304" pitchFamily="18" charset="0"/>
                    </a:rPr>
                    <a:t>メーカー</a:t>
                  </a:r>
                  <a:endParaRPr lang="ja-JP" altLang="ja-JP" sz="1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9" name="テキスト ボックス 48">
                  <a:extLst>
                    <a:ext uri="{FF2B5EF4-FFF2-40B4-BE49-F238E27FC236}">
                      <a16:creationId xmlns:a16="http://schemas.microsoft.com/office/drawing/2014/main" id="{79715F02-DB3C-B01A-F800-259A295FBB4F}"/>
                    </a:ext>
                  </a:extLst>
                </p:cNvPr>
                <p:cNvSpPr txBox="1"/>
                <p:nvPr/>
              </p:nvSpPr>
              <p:spPr>
                <a:xfrm>
                  <a:off x="830730" y="4922399"/>
                  <a:ext cx="844909" cy="261610"/>
                </a:xfrm>
                <a:prstGeom prst="rect">
                  <a:avLst/>
                </a:prstGeom>
                <a:noFill/>
              </p:spPr>
              <p:txBody>
                <a:bodyPr vert="horz" wrap="square" anchor="ctr" anchorCtr="0">
                  <a:spAutoFit/>
                </a:bodyPr>
                <a:lstStyle/>
                <a:p>
                  <a:pPr algn="ctr"/>
                  <a:r>
                    <a:rPr lang="ja-JP" altLang="ja-JP" sz="11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見直し例</a:t>
                  </a:r>
                </a:p>
              </p:txBody>
            </p:sp>
            <p:sp>
              <p:nvSpPr>
                <p:cNvPr id="50" name="テキスト ボックス 49">
                  <a:extLst>
                    <a:ext uri="{FF2B5EF4-FFF2-40B4-BE49-F238E27FC236}">
                      <a16:creationId xmlns:a16="http://schemas.microsoft.com/office/drawing/2014/main" id="{A1F9D7C7-5561-3E9B-460E-94FAE7710061}"/>
                    </a:ext>
                  </a:extLst>
                </p:cNvPr>
                <p:cNvSpPr txBox="1"/>
                <p:nvPr/>
              </p:nvSpPr>
              <p:spPr>
                <a:xfrm>
                  <a:off x="757097" y="3553803"/>
                  <a:ext cx="1256590" cy="846386"/>
                </a:xfrm>
                <a:prstGeom prst="rect">
                  <a:avLst/>
                </a:prstGeom>
                <a:noFill/>
              </p:spPr>
              <p:txBody>
                <a:bodyPr wrap="square">
                  <a:spAutoFit/>
                </a:bodyPr>
                <a:lstStyle/>
                <a:p>
                  <a:pPr marL="177800" indent="-177800"/>
                  <a:r>
                    <a:rPr lang="ja-JP" altLang="en-US" sz="1400" b="1" kern="100">
                      <a:effectLst/>
                      <a:latin typeface="Meiryo UI" panose="020B0604030504040204" pitchFamily="50" charset="-128"/>
                      <a:ea typeface="Meiryo UI" panose="020B0604030504040204" pitchFamily="50" charset="-128"/>
                      <a:cs typeface="Times New Roman" panose="02020603050405020304" pitchFamily="18" charset="0"/>
                    </a:rPr>
                    <a:t>▶昔ながらの商慣習</a:t>
                  </a:r>
                  <a:endParaRPr lang="en-US" altLang="ja-JP" sz="1400" b="1" kern="100">
                    <a:effectLst/>
                    <a:latin typeface="Meiryo UI" panose="020B0604030504040204" pitchFamily="50" charset="-128"/>
                    <a:ea typeface="Meiryo UI" panose="020B0604030504040204" pitchFamily="50" charset="-128"/>
                    <a:cs typeface="Times New Roman" panose="02020603050405020304" pitchFamily="18" charset="0"/>
                  </a:endParaRPr>
                </a:p>
                <a:p>
                  <a:pPr marL="177800" indent="-177800"/>
                  <a:endParaRPr lang="en-US" altLang="ja-JP" sz="1050" b="1" kern="100">
                    <a:effectLst/>
                    <a:latin typeface="Meiryo UI" panose="020B0604030504040204" pitchFamily="50" charset="-128"/>
                    <a:ea typeface="Meiryo UI" panose="020B0604030504040204" pitchFamily="50" charset="-128"/>
                    <a:cs typeface="Times New Roman" panose="02020603050405020304" pitchFamily="18" charset="0"/>
                  </a:endParaRPr>
                </a:p>
                <a:p>
                  <a:pPr marL="177800" indent="-177800"/>
                  <a:r>
                    <a:rPr lang="ja-JP" altLang="en-US" sz="1050" b="1" kern="10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b="1" kern="10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en-US" sz="1050" b="1" kern="100">
                      <a:effectLst/>
                      <a:latin typeface="Meiryo UI" panose="020B0604030504040204" pitchFamily="50" charset="-128"/>
                      <a:ea typeface="Meiryo UI" panose="020B0604030504040204" pitchFamily="50" charset="-128"/>
                      <a:cs typeface="Times New Roman" panose="02020603050405020304" pitchFamily="18" charset="0"/>
                    </a:rPr>
                    <a:t>ルール*</a:t>
                  </a:r>
                  <a:r>
                    <a:rPr lang="en-US" altLang="ja-JP" sz="1050" b="1" kern="10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050" b="1" kern="10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05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テキスト ボックス 50">
                  <a:extLst>
                    <a:ext uri="{FF2B5EF4-FFF2-40B4-BE49-F238E27FC236}">
                      <a16:creationId xmlns:a16="http://schemas.microsoft.com/office/drawing/2014/main" id="{BE03D5EF-3ED4-CAD0-BC77-E5EC9356DE6B}"/>
                    </a:ext>
                  </a:extLst>
                </p:cNvPr>
                <p:cNvSpPr txBox="1"/>
                <p:nvPr/>
              </p:nvSpPr>
              <p:spPr>
                <a:xfrm>
                  <a:off x="3569024" y="3308558"/>
                  <a:ext cx="2053970" cy="276999"/>
                </a:xfrm>
                <a:prstGeom prst="rect">
                  <a:avLst/>
                </a:prstGeom>
                <a:noFill/>
              </p:spPr>
              <p:txBody>
                <a:bodyPr wrap="square">
                  <a:spAutoFit/>
                </a:bodyPr>
                <a:lstStyle/>
                <a:p>
                  <a:pPr algn="ctr"/>
                  <a:r>
                    <a:rPr lang="ja-JP" altLang="ja-JP" sz="1200" b="1" kern="10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rPr>
                    <a:t>食品ロス発生（返品・破棄）</a:t>
                  </a:r>
                  <a:endParaRPr lang="ja-JP" altLang="ja-JP" sz="1200" b="1" kern="10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2" name="テキスト ボックス 51">
                  <a:extLst>
                    <a:ext uri="{FF2B5EF4-FFF2-40B4-BE49-F238E27FC236}">
                      <a16:creationId xmlns:a16="http://schemas.microsoft.com/office/drawing/2014/main" id="{6203B040-E500-0753-5736-D041AD5461FB}"/>
                    </a:ext>
                  </a:extLst>
                </p:cNvPr>
                <p:cNvSpPr txBox="1"/>
                <p:nvPr/>
              </p:nvSpPr>
              <p:spPr>
                <a:xfrm>
                  <a:off x="2996835" y="3521029"/>
                  <a:ext cx="1625661" cy="246221"/>
                </a:xfrm>
                <a:prstGeom prst="rect">
                  <a:avLst/>
                </a:prstGeom>
                <a:noFill/>
              </p:spPr>
              <p:txBody>
                <a:bodyPr wrap="square">
                  <a:spAutoFit/>
                </a:bodyPr>
                <a:lstStyle/>
                <a:p>
                  <a:r>
                    <a:rPr lang="ja-JP" altLang="ja-JP" sz="1000" b="1">
                      <a:effectLst/>
                      <a:latin typeface="Meiryo UI" panose="020B0604030504040204" pitchFamily="50" charset="-128"/>
                      <a:ea typeface="Meiryo UI" panose="020B0604030504040204" pitchFamily="50" charset="-128"/>
                      <a:cs typeface="Times New Roman" panose="02020603050405020304" pitchFamily="18" charset="0"/>
                    </a:rPr>
                    <a:t>製造から</a:t>
                  </a:r>
                  <a:r>
                    <a:rPr lang="en-US" altLang="ja-JP" sz="1000" b="1">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000" b="1">
                      <a:effectLst/>
                      <a:latin typeface="Meiryo UI" panose="020B0604030504040204" pitchFamily="50" charset="-128"/>
                      <a:ea typeface="Meiryo UI" panose="020B0604030504040204" pitchFamily="50" charset="-128"/>
                      <a:cs typeface="Times New Roman" panose="02020603050405020304" pitchFamily="18" charset="0"/>
                    </a:rPr>
                    <a:t>ヶ月を超えたもの</a:t>
                  </a:r>
                  <a:endParaRPr lang="ja-JP" altLang="en-US" sz="1000" b="1">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465848A8-7C40-5AD2-02E9-F8FC89959A08}"/>
                    </a:ext>
                  </a:extLst>
                </p:cNvPr>
                <p:cNvSpPr txBox="1"/>
                <p:nvPr/>
              </p:nvSpPr>
              <p:spPr>
                <a:xfrm>
                  <a:off x="3208609" y="3868741"/>
                  <a:ext cx="909506" cy="338554"/>
                </a:xfrm>
                <a:prstGeom prst="rect">
                  <a:avLst/>
                </a:prstGeom>
                <a:noFill/>
              </p:spPr>
              <p:txBody>
                <a:bodyPr wrap="square">
                  <a:spAutoFit/>
                </a:bodyPr>
                <a:lstStyle/>
                <a:p>
                  <a:pPr algn="ctr"/>
                  <a:r>
                    <a:rPr lang="en-US" altLang="ja-JP" sz="1600" b="1" kern="10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b="1" kern="100">
                      <a:latin typeface="Meiryo UI" panose="020B0604030504040204" pitchFamily="50" charset="-128"/>
                      <a:ea typeface="Meiryo UI" panose="020B0604030504040204" pitchFamily="50" charset="-128"/>
                      <a:cs typeface="Times New Roman" panose="02020603050405020304" pitchFamily="18" charset="0"/>
                    </a:rPr>
                    <a:t>ヶ月</a:t>
                  </a:r>
                  <a:endPar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4" name="テキスト ボックス 53">
                  <a:extLst>
                    <a:ext uri="{FF2B5EF4-FFF2-40B4-BE49-F238E27FC236}">
                      <a16:creationId xmlns:a16="http://schemas.microsoft.com/office/drawing/2014/main" id="{E4BBDFA8-B65F-414A-741C-F68D7763B6CE}"/>
                    </a:ext>
                  </a:extLst>
                </p:cNvPr>
                <p:cNvSpPr txBox="1"/>
                <p:nvPr/>
              </p:nvSpPr>
              <p:spPr>
                <a:xfrm>
                  <a:off x="667802" y="5714611"/>
                  <a:ext cx="1363339" cy="846386"/>
                </a:xfrm>
                <a:prstGeom prst="rect">
                  <a:avLst/>
                </a:prstGeom>
                <a:noFill/>
              </p:spPr>
              <p:txBody>
                <a:bodyPr wrap="square">
                  <a:spAutoFit/>
                </a:bodyPr>
                <a:lstStyle/>
                <a:p>
                  <a:pPr marL="177800" indent="-177800"/>
                  <a:r>
                    <a:rPr lang="ja-JP" altLang="en-US" sz="1400" b="1" kern="100">
                      <a:effectLst/>
                      <a:latin typeface="Meiryo UI" panose="020B0604030504040204" pitchFamily="50" charset="-128"/>
                      <a:ea typeface="Meiryo UI" panose="020B0604030504040204" pitchFamily="50" charset="-128"/>
                      <a:cs typeface="Times New Roman" panose="02020603050405020304" pitchFamily="18" charset="0"/>
                    </a:rPr>
                    <a:t>▶商慣習を</a:t>
                  </a:r>
                  <a:endParaRPr lang="en-US" altLang="ja-JP" sz="1400" b="1" kern="100">
                    <a:effectLst/>
                    <a:latin typeface="Meiryo UI" panose="020B0604030504040204" pitchFamily="50" charset="-128"/>
                    <a:ea typeface="Meiryo UI" panose="020B0604030504040204" pitchFamily="50" charset="-128"/>
                    <a:cs typeface="Times New Roman" panose="02020603050405020304" pitchFamily="18" charset="0"/>
                  </a:endParaRPr>
                </a:p>
                <a:p>
                  <a:pPr marL="177800" indent="-177800"/>
                  <a:r>
                    <a:rPr lang="ja-JP" altLang="en-US" sz="1400" b="1" kern="100">
                      <a:effectLst/>
                      <a:latin typeface="Meiryo UI" panose="020B0604030504040204" pitchFamily="50" charset="-128"/>
                      <a:ea typeface="Meiryo UI" panose="020B0604030504040204" pitchFamily="50" charset="-128"/>
                      <a:cs typeface="Times New Roman" panose="02020603050405020304" pitchFamily="18" charset="0"/>
                    </a:rPr>
                    <a:t>　見直した場合</a:t>
                  </a:r>
                  <a:endParaRPr lang="en-US" altLang="ja-JP" sz="1400" b="1" kern="100">
                    <a:effectLst/>
                    <a:latin typeface="Meiryo UI" panose="020B0604030504040204" pitchFamily="50" charset="-128"/>
                    <a:ea typeface="Meiryo UI" panose="020B0604030504040204" pitchFamily="50" charset="-128"/>
                    <a:cs typeface="Times New Roman" panose="02020603050405020304" pitchFamily="18" charset="0"/>
                  </a:endParaRPr>
                </a:p>
                <a:p>
                  <a:pPr marL="177800" indent="-177800"/>
                  <a:endParaRPr lang="en-US" altLang="ja-JP" sz="1050" b="1" kern="100">
                    <a:effectLst/>
                    <a:latin typeface="Meiryo UI" panose="020B0604030504040204" pitchFamily="50" charset="-128"/>
                    <a:ea typeface="Meiryo UI" panose="020B0604030504040204" pitchFamily="50" charset="-128"/>
                    <a:cs typeface="Times New Roman" panose="02020603050405020304" pitchFamily="18" charset="0"/>
                  </a:endParaRPr>
                </a:p>
                <a:p>
                  <a:pPr marL="177800" indent="-177800"/>
                  <a:r>
                    <a:rPr lang="ja-JP" altLang="en-US" sz="1050" b="1" kern="10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b="1" kern="10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050" b="1" kern="100">
                      <a:effectLst/>
                      <a:latin typeface="Meiryo UI" panose="020B0604030504040204" pitchFamily="50" charset="-128"/>
                      <a:ea typeface="Meiryo UI" panose="020B0604030504040204" pitchFamily="50" charset="-128"/>
                      <a:cs typeface="Times New Roman" panose="02020603050405020304" pitchFamily="18" charset="0"/>
                    </a:rPr>
                    <a:t>に緩和</a:t>
                  </a:r>
                  <a:r>
                    <a:rPr lang="en-US" altLang="ja-JP" sz="1050" b="1" kern="10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05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5" name="テキスト ボックス 54">
                  <a:extLst>
                    <a:ext uri="{FF2B5EF4-FFF2-40B4-BE49-F238E27FC236}">
                      <a16:creationId xmlns:a16="http://schemas.microsoft.com/office/drawing/2014/main" id="{DDE3A071-26BF-5B8E-1594-B09292B035A0}"/>
                    </a:ext>
                  </a:extLst>
                </p:cNvPr>
                <p:cNvSpPr txBox="1"/>
                <p:nvPr/>
              </p:nvSpPr>
              <p:spPr>
                <a:xfrm>
                  <a:off x="2179196" y="6644731"/>
                  <a:ext cx="817639" cy="307777"/>
                </a:xfrm>
                <a:prstGeom prst="rect">
                  <a:avLst/>
                </a:prstGeom>
                <a:noFill/>
              </p:spPr>
              <p:txBody>
                <a:bodyPr wrap="square">
                  <a:spAutoFit/>
                </a:bodyPr>
                <a:lstStyle/>
                <a:p>
                  <a:pPr algn="ctr"/>
                  <a:r>
                    <a:rPr lang="ja-JP" altLang="en-US" sz="1400" b="1" kern="100">
                      <a:effectLst/>
                      <a:latin typeface="游明朝" panose="02020400000000000000" pitchFamily="18" charset="-128"/>
                      <a:ea typeface="Meiryo UI" panose="020B0604030504040204" pitchFamily="50" charset="-128"/>
                      <a:cs typeface="Times New Roman" panose="02020603050405020304" pitchFamily="18" charset="0"/>
                    </a:rPr>
                    <a:t>メーカー</a:t>
                  </a:r>
                  <a:endParaRPr lang="ja-JP" altLang="ja-JP" sz="1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C9AE091B-ABE6-8F14-DEF6-9273B24E1750}"/>
                    </a:ext>
                  </a:extLst>
                </p:cNvPr>
                <p:cNvSpPr txBox="1"/>
                <p:nvPr/>
              </p:nvSpPr>
              <p:spPr>
                <a:xfrm>
                  <a:off x="3678870" y="6044345"/>
                  <a:ext cx="1172006" cy="338554"/>
                </a:xfrm>
                <a:prstGeom prst="rect">
                  <a:avLst/>
                </a:prstGeom>
                <a:noFill/>
              </p:spPr>
              <p:txBody>
                <a:bodyPr wrap="square">
                  <a:spAutoFit/>
                </a:bodyPr>
                <a:lstStyle/>
                <a:p>
                  <a:pPr algn="ctr"/>
                  <a:r>
                    <a:rPr lang="en-US" altLang="ja-JP" sz="16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600" b="1" kern="100">
                      <a:latin typeface="Meiryo UI" panose="020B0604030504040204" pitchFamily="50" charset="-128"/>
                      <a:ea typeface="Meiryo UI" panose="020B0604030504040204" pitchFamily="50" charset="-128"/>
                      <a:cs typeface="Times New Roman" panose="02020603050405020304" pitchFamily="18" charset="0"/>
                    </a:rPr>
                    <a:t>ヶ月</a:t>
                  </a:r>
                  <a:endPar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7" name="四角形: 角を丸くする 56">
                  <a:extLst>
                    <a:ext uri="{FF2B5EF4-FFF2-40B4-BE49-F238E27FC236}">
                      <a16:creationId xmlns:a16="http://schemas.microsoft.com/office/drawing/2014/main" id="{4F2C1F8E-D446-0881-9F91-864DC7DB111F}"/>
                    </a:ext>
                  </a:extLst>
                </p:cNvPr>
                <p:cNvSpPr/>
                <p:nvPr/>
              </p:nvSpPr>
              <p:spPr bwMode="auto">
                <a:xfrm>
                  <a:off x="6637080" y="3752201"/>
                  <a:ext cx="947881" cy="281277"/>
                </a:xfrm>
                <a:prstGeom prst="roundRect">
                  <a:avLst/>
                </a:prstGeom>
                <a:solidFill>
                  <a:schemeClr val="accent2">
                    <a:lumMod val="20000"/>
                    <a:lumOff val="80000"/>
                  </a:schemeClr>
                </a:solidFill>
                <a:ln w="12700" cap="flat" cmpd="sng" algn="ctr">
                  <a:solidFill>
                    <a:schemeClr val="tx1">
                      <a:alpha val="89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fontScale="5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8" name="吹き出し: 角を丸めた四角形 23">
                  <a:extLst>
                    <a:ext uri="{FF2B5EF4-FFF2-40B4-BE49-F238E27FC236}">
                      <a16:creationId xmlns:a16="http://schemas.microsoft.com/office/drawing/2014/main" id="{0905DCB0-55D0-D54E-C088-2192066F251D}"/>
                    </a:ext>
                  </a:extLst>
                </p:cNvPr>
                <p:cNvSpPr/>
                <p:nvPr/>
              </p:nvSpPr>
              <p:spPr bwMode="auto">
                <a:xfrm flipH="1">
                  <a:off x="6141064" y="3279841"/>
                  <a:ext cx="1980000" cy="432000"/>
                </a:xfrm>
                <a:custGeom>
                  <a:avLst/>
                  <a:gdLst>
                    <a:gd name="connsiteX0" fmla="*/ 0 w 3254905"/>
                    <a:gd name="connsiteY0" fmla="*/ 102110 h 612648"/>
                    <a:gd name="connsiteX1" fmla="*/ 102110 w 3254905"/>
                    <a:gd name="connsiteY1" fmla="*/ 0 h 612648"/>
                    <a:gd name="connsiteX2" fmla="*/ 542484 w 3254905"/>
                    <a:gd name="connsiteY2" fmla="*/ 0 h 612648"/>
                    <a:gd name="connsiteX3" fmla="*/ 542484 w 3254905"/>
                    <a:gd name="connsiteY3" fmla="*/ 0 h 612648"/>
                    <a:gd name="connsiteX4" fmla="*/ 1356210 w 3254905"/>
                    <a:gd name="connsiteY4" fmla="*/ 0 h 612648"/>
                    <a:gd name="connsiteX5" fmla="*/ 3152795 w 3254905"/>
                    <a:gd name="connsiteY5" fmla="*/ 0 h 612648"/>
                    <a:gd name="connsiteX6" fmla="*/ 3254905 w 3254905"/>
                    <a:gd name="connsiteY6" fmla="*/ 102110 h 612648"/>
                    <a:gd name="connsiteX7" fmla="*/ 3254905 w 3254905"/>
                    <a:gd name="connsiteY7" fmla="*/ 357378 h 612648"/>
                    <a:gd name="connsiteX8" fmla="*/ 3254905 w 3254905"/>
                    <a:gd name="connsiteY8" fmla="*/ 357378 h 612648"/>
                    <a:gd name="connsiteX9" fmla="*/ 3254905 w 3254905"/>
                    <a:gd name="connsiteY9" fmla="*/ 510540 h 612648"/>
                    <a:gd name="connsiteX10" fmla="*/ 3254905 w 3254905"/>
                    <a:gd name="connsiteY10" fmla="*/ 510538 h 612648"/>
                    <a:gd name="connsiteX11" fmla="*/ 3152795 w 3254905"/>
                    <a:gd name="connsiteY11" fmla="*/ 612648 h 612648"/>
                    <a:gd name="connsiteX12" fmla="*/ 1356210 w 3254905"/>
                    <a:gd name="connsiteY12" fmla="*/ 612648 h 612648"/>
                    <a:gd name="connsiteX13" fmla="*/ 885269 w 3254905"/>
                    <a:gd name="connsiteY13" fmla="*/ 786597 h 612648"/>
                    <a:gd name="connsiteX14" fmla="*/ 542484 w 3254905"/>
                    <a:gd name="connsiteY14" fmla="*/ 612648 h 612648"/>
                    <a:gd name="connsiteX15" fmla="*/ 102110 w 3254905"/>
                    <a:gd name="connsiteY15" fmla="*/ 612648 h 612648"/>
                    <a:gd name="connsiteX16" fmla="*/ 0 w 3254905"/>
                    <a:gd name="connsiteY16" fmla="*/ 510538 h 612648"/>
                    <a:gd name="connsiteX17" fmla="*/ 0 w 3254905"/>
                    <a:gd name="connsiteY17" fmla="*/ 510540 h 612648"/>
                    <a:gd name="connsiteX18" fmla="*/ 0 w 3254905"/>
                    <a:gd name="connsiteY18" fmla="*/ 357378 h 612648"/>
                    <a:gd name="connsiteX19" fmla="*/ 0 w 3254905"/>
                    <a:gd name="connsiteY19" fmla="*/ 357378 h 612648"/>
                    <a:gd name="connsiteX20" fmla="*/ 0 w 3254905"/>
                    <a:gd name="connsiteY20" fmla="*/ 102110 h 612648"/>
                    <a:gd name="connsiteX0" fmla="*/ 0 w 3254905"/>
                    <a:gd name="connsiteY0" fmla="*/ 102110 h 786597"/>
                    <a:gd name="connsiteX1" fmla="*/ 102110 w 3254905"/>
                    <a:gd name="connsiteY1" fmla="*/ 0 h 786597"/>
                    <a:gd name="connsiteX2" fmla="*/ 542484 w 3254905"/>
                    <a:gd name="connsiteY2" fmla="*/ 0 h 786597"/>
                    <a:gd name="connsiteX3" fmla="*/ 542484 w 3254905"/>
                    <a:gd name="connsiteY3" fmla="*/ 0 h 786597"/>
                    <a:gd name="connsiteX4" fmla="*/ 1356210 w 3254905"/>
                    <a:gd name="connsiteY4" fmla="*/ 0 h 786597"/>
                    <a:gd name="connsiteX5" fmla="*/ 3152795 w 3254905"/>
                    <a:gd name="connsiteY5" fmla="*/ 0 h 786597"/>
                    <a:gd name="connsiteX6" fmla="*/ 3254905 w 3254905"/>
                    <a:gd name="connsiteY6" fmla="*/ 102110 h 786597"/>
                    <a:gd name="connsiteX7" fmla="*/ 3254905 w 3254905"/>
                    <a:gd name="connsiteY7" fmla="*/ 357378 h 786597"/>
                    <a:gd name="connsiteX8" fmla="*/ 3254905 w 3254905"/>
                    <a:gd name="connsiteY8" fmla="*/ 357378 h 786597"/>
                    <a:gd name="connsiteX9" fmla="*/ 3254905 w 3254905"/>
                    <a:gd name="connsiteY9" fmla="*/ 510540 h 786597"/>
                    <a:gd name="connsiteX10" fmla="*/ 3254905 w 3254905"/>
                    <a:gd name="connsiteY10" fmla="*/ 510538 h 786597"/>
                    <a:gd name="connsiteX11" fmla="*/ 3152795 w 3254905"/>
                    <a:gd name="connsiteY11" fmla="*/ 612648 h 786597"/>
                    <a:gd name="connsiteX12" fmla="*/ 954043 w 3254905"/>
                    <a:gd name="connsiteY12" fmla="*/ 595715 h 786597"/>
                    <a:gd name="connsiteX13" fmla="*/ 885269 w 3254905"/>
                    <a:gd name="connsiteY13" fmla="*/ 786597 h 786597"/>
                    <a:gd name="connsiteX14" fmla="*/ 542484 w 3254905"/>
                    <a:gd name="connsiteY14" fmla="*/ 612648 h 786597"/>
                    <a:gd name="connsiteX15" fmla="*/ 102110 w 3254905"/>
                    <a:gd name="connsiteY15" fmla="*/ 612648 h 786597"/>
                    <a:gd name="connsiteX16" fmla="*/ 0 w 3254905"/>
                    <a:gd name="connsiteY16" fmla="*/ 510538 h 786597"/>
                    <a:gd name="connsiteX17" fmla="*/ 0 w 3254905"/>
                    <a:gd name="connsiteY17" fmla="*/ 510540 h 786597"/>
                    <a:gd name="connsiteX18" fmla="*/ 0 w 3254905"/>
                    <a:gd name="connsiteY18" fmla="*/ 357378 h 786597"/>
                    <a:gd name="connsiteX19" fmla="*/ 0 w 3254905"/>
                    <a:gd name="connsiteY19" fmla="*/ 357378 h 786597"/>
                    <a:gd name="connsiteX20" fmla="*/ 0 w 3254905"/>
                    <a:gd name="connsiteY20" fmla="*/ 102110 h 786597"/>
                    <a:gd name="connsiteX0" fmla="*/ 0 w 3254905"/>
                    <a:gd name="connsiteY0" fmla="*/ 102110 h 845864"/>
                    <a:gd name="connsiteX1" fmla="*/ 102110 w 3254905"/>
                    <a:gd name="connsiteY1" fmla="*/ 0 h 845864"/>
                    <a:gd name="connsiteX2" fmla="*/ 542484 w 3254905"/>
                    <a:gd name="connsiteY2" fmla="*/ 0 h 845864"/>
                    <a:gd name="connsiteX3" fmla="*/ 542484 w 3254905"/>
                    <a:gd name="connsiteY3" fmla="*/ 0 h 845864"/>
                    <a:gd name="connsiteX4" fmla="*/ 1356210 w 3254905"/>
                    <a:gd name="connsiteY4" fmla="*/ 0 h 845864"/>
                    <a:gd name="connsiteX5" fmla="*/ 3152795 w 3254905"/>
                    <a:gd name="connsiteY5" fmla="*/ 0 h 845864"/>
                    <a:gd name="connsiteX6" fmla="*/ 3254905 w 3254905"/>
                    <a:gd name="connsiteY6" fmla="*/ 102110 h 845864"/>
                    <a:gd name="connsiteX7" fmla="*/ 3254905 w 3254905"/>
                    <a:gd name="connsiteY7" fmla="*/ 357378 h 845864"/>
                    <a:gd name="connsiteX8" fmla="*/ 3254905 w 3254905"/>
                    <a:gd name="connsiteY8" fmla="*/ 357378 h 845864"/>
                    <a:gd name="connsiteX9" fmla="*/ 3254905 w 3254905"/>
                    <a:gd name="connsiteY9" fmla="*/ 510540 h 845864"/>
                    <a:gd name="connsiteX10" fmla="*/ 3254905 w 3254905"/>
                    <a:gd name="connsiteY10" fmla="*/ 510538 h 845864"/>
                    <a:gd name="connsiteX11" fmla="*/ 3152795 w 3254905"/>
                    <a:gd name="connsiteY11" fmla="*/ 612648 h 845864"/>
                    <a:gd name="connsiteX12" fmla="*/ 954043 w 3254905"/>
                    <a:gd name="connsiteY12" fmla="*/ 595715 h 845864"/>
                    <a:gd name="connsiteX13" fmla="*/ 690536 w 3254905"/>
                    <a:gd name="connsiteY13" fmla="*/ 845864 h 845864"/>
                    <a:gd name="connsiteX14" fmla="*/ 542484 w 3254905"/>
                    <a:gd name="connsiteY14" fmla="*/ 612648 h 845864"/>
                    <a:gd name="connsiteX15" fmla="*/ 102110 w 3254905"/>
                    <a:gd name="connsiteY15" fmla="*/ 612648 h 845864"/>
                    <a:gd name="connsiteX16" fmla="*/ 0 w 3254905"/>
                    <a:gd name="connsiteY16" fmla="*/ 510538 h 845864"/>
                    <a:gd name="connsiteX17" fmla="*/ 0 w 3254905"/>
                    <a:gd name="connsiteY17" fmla="*/ 510540 h 845864"/>
                    <a:gd name="connsiteX18" fmla="*/ 0 w 3254905"/>
                    <a:gd name="connsiteY18" fmla="*/ 357378 h 845864"/>
                    <a:gd name="connsiteX19" fmla="*/ 0 w 3254905"/>
                    <a:gd name="connsiteY19" fmla="*/ 357378 h 845864"/>
                    <a:gd name="connsiteX20" fmla="*/ 0 w 3254905"/>
                    <a:gd name="connsiteY20" fmla="*/ 102110 h 845864"/>
                    <a:gd name="connsiteX0" fmla="*/ 0 w 3254905"/>
                    <a:gd name="connsiteY0" fmla="*/ 102110 h 843407"/>
                    <a:gd name="connsiteX1" fmla="*/ 102110 w 3254905"/>
                    <a:gd name="connsiteY1" fmla="*/ 0 h 843407"/>
                    <a:gd name="connsiteX2" fmla="*/ 542484 w 3254905"/>
                    <a:gd name="connsiteY2" fmla="*/ 0 h 843407"/>
                    <a:gd name="connsiteX3" fmla="*/ 542484 w 3254905"/>
                    <a:gd name="connsiteY3" fmla="*/ 0 h 843407"/>
                    <a:gd name="connsiteX4" fmla="*/ 1356210 w 3254905"/>
                    <a:gd name="connsiteY4" fmla="*/ 0 h 843407"/>
                    <a:gd name="connsiteX5" fmla="*/ 3152795 w 3254905"/>
                    <a:gd name="connsiteY5" fmla="*/ 0 h 843407"/>
                    <a:gd name="connsiteX6" fmla="*/ 3254905 w 3254905"/>
                    <a:gd name="connsiteY6" fmla="*/ 102110 h 843407"/>
                    <a:gd name="connsiteX7" fmla="*/ 3254905 w 3254905"/>
                    <a:gd name="connsiteY7" fmla="*/ 357378 h 843407"/>
                    <a:gd name="connsiteX8" fmla="*/ 3254905 w 3254905"/>
                    <a:gd name="connsiteY8" fmla="*/ 357378 h 843407"/>
                    <a:gd name="connsiteX9" fmla="*/ 3254905 w 3254905"/>
                    <a:gd name="connsiteY9" fmla="*/ 510540 h 843407"/>
                    <a:gd name="connsiteX10" fmla="*/ 3254905 w 3254905"/>
                    <a:gd name="connsiteY10" fmla="*/ 510538 h 843407"/>
                    <a:gd name="connsiteX11" fmla="*/ 3152795 w 3254905"/>
                    <a:gd name="connsiteY11" fmla="*/ 612648 h 843407"/>
                    <a:gd name="connsiteX12" fmla="*/ 954043 w 3254905"/>
                    <a:gd name="connsiteY12" fmla="*/ 595715 h 843407"/>
                    <a:gd name="connsiteX13" fmla="*/ 735637 w 3254905"/>
                    <a:gd name="connsiteY13" fmla="*/ 843407 h 843407"/>
                    <a:gd name="connsiteX14" fmla="*/ 542484 w 3254905"/>
                    <a:gd name="connsiteY14" fmla="*/ 612648 h 843407"/>
                    <a:gd name="connsiteX15" fmla="*/ 102110 w 3254905"/>
                    <a:gd name="connsiteY15" fmla="*/ 612648 h 843407"/>
                    <a:gd name="connsiteX16" fmla="*/ 0 w 3254905"/>
                    <a:gd name="connsiteY16" fmla="*/ 510538 h 843407"/>
                    <a:gd name="connsiteX17" fmla="*/ 0 w 3254905"/>
                    <a:gd name="connsiteY17" fmla="*/ 510540 h 843407"/>
                    <a:gd name="connsiteX18" fmla="*/ 0 w 3254905"/>
                    <a:gd name="connsiteY18" fmla="*/ 357378 h 843407"/>
                    <a:gd name="connsiteX19" fmla="*/ 0 w 3254905"/>
                    <a:gd name="connsiteY19" fmla="*/ 357378 h 843407"/>
                    <a:gd name="connsiteX20" fmla="*/ 0 w 3254905"/>
                    <a:gd name="connsiteY20" fmla="*/ 102110 h 843407"/>
                    <a:gd name="connsiteX0" fmla="*/ 0 w 3254905"/>
                    <a:gd name="connsiteY0" fmla="*/ 102110 h 843407"/>
                    <a:gd name="connsiteX1" fmla="*/ 102110 w 3254905"/>
                    <a:gd name="connsiteY1" fmla="*/ 0 h 843407"/>
                    <a:gd name="connsiteX2" fmla="*/ 542484 w 3254905"/>
                    <a:gd name="connsiteY2" fmla="*/ 0 h 843407"/>
                    <a:gd name="connsiteX3" fmla="*/ 542484 w 3254905"/>
                    <a:gd name="connsiteY3" fmla="*/ 0 h 843407"/>
                    <a:gd name="connsiteX4" fmla="*/ 1356210 w 3254905"/>
                    <a:gd name="connsiteY4" fmla="*/ 0 h 843407"/>
                    <a:gd name="connsiteX5" fmla="*/ 3152795 w 3254905"/>
                    <a:gd name="connsiteY5" fmla="*/ 0 h 843407"/>
                    <a:gd name="connsiteX6" fmla="*/ 3254905 w 3254905"/>
                    <a:gd name="connsiteY6" fmla="*/ 102110 h 843407"/>
                    <a:gd name="connsiteX7" fmla="*/ 3254905 w 3254905"/>
                    <a:gd name="connsiteY7" fmla="*/ 357378 h 843407"/>
                    <a:gd name="connsiteX8" fmla="*/ 3254905 w 3254905"/>
                    <a:gd name="connsiteY8" fmla="*/ 357378 h 843407"/>
                    <a:gd name="connsiteX9" fmla="*/ 3254905 w 3254905"/>
                    <a:gd name="connsiteY9" fmla="*/ 510540 h 843407"/>
                    <a:gd name="connsiteX10" fmla="*/ 3254905 w 3254905"/>
                    <a:gd name="connsiteY10" fmla="*/ 510538 h 843407"/>
                    <a:gd name="connsiteX11" fmla="*/ 3152795 w 3254905"/>
                    <a:gd name="connsiteY11" fmla="*/ 612648 h 843407"/>
                    <a:gd name="connsiteX12" fmla="*/ 2059327 w 3254905"/>
                    <a:gd name="connsiteY12" fmla="*/ 608744 h 843407"/>
                    <a:gd name="connsiteX13" fmla="*/ 735637 w 3254905"/>
                    <a:gd name="connsiteY13" fmla="*/ 843407 h 843407"/>
                    <a:gd name="connsiteX14" fmla="*/ 542484 w 3254905"/>
                    <a:gd name="connsiteY14" fmla="*/ 612648 h 843407"/>
                    <a:gd name="connsiteX15" fmla="*/ 102110 w 3254905"/>
                    <a:gd name="connsiteY15" fmla="*/ 612648 h 843407"/>
                    <a:gd name="connsiteX16" fmla="*/ 0 w 3254905"/>
                    <a:gd name="connsiteY16" fmla="*/ 510538 h 843407"/>
                    <a:gd name="connsiteX17" fmla="*/ 0 w 3254905"/>
                    <a:gd name="connsiteY17" fmla="*/ 510540 h 843407"/>
                    <a:gd name="connsiteX18" fmla="*/ 0 w 3254905"/>
                    <a:gd name="connsiteY18" fmla="*/ 357378 h 843407"/>
                    <a:gd name="connsiteX19" fmla="*/ 0 w 3254905"/>
                    <a:gd name="connsiteY19" fmla="*/ 357378 h 843407"/>
                    <a:gd name="connsiteX20" fmla="*/ 0 w 3254905"/>
                    <a:gd name="connsiteY20" fmla="*/ 102110 h 843407"/>
                    <a:gd name="connsiteX0" fmla="*/ 0 w 3254905"/>
                    <a:gd name="connsiteY0" fmla="*/ 102110 h 843407"/>
                    <a:gd name="connsiteX1" fmla="*/ 102110 w 3254905"/>
                    <a:gd name="connsiteY1" fmla="*/ 0 h 843407"/>
                    <a:gd name="connsiteX2" fmla="*/ 542484 w 3254905"/>
                    <a:gd name="connsiteY2" fmla="*/ 0 h 843407"/>
                    <a:gd name="connsiteX3" fmla="*/ 542484 w 3254905"/>
                    <a:gd name="connsiteY3" fmla="*/ 0 h 843407"/>
                    <a:gd name="connsiteX4" fmla="*/ 1356210 w 3254905"/>
                    <a:gd name="connsiteY4" fmla="*/ 0 h 843407"/>
                    <a:gd name="connsiteX5" fmla="*/ 3152795 w 3254905"/>
                    <a:gd name="connsiteY5" fmla="*/ 0 h 843407"/>
                    <a:gd name="connsiteX6" fmla="*/ 3254905 w 3254905"/>
                    <a:gd name="connsiteY6" fmla="*/ 102110 h 843407"/>
                    <a:gd name="connsiteX7" fmla="*/ 3254905 w 3254905"/>
                    <a:gd name="connsiteY7" fmla="*/ 357378 h 843407"/>
                    <a:gd name="connsiteX8" fmla="*/ 3254905 w 3254905"/>
                    <a:gd name="connsiteY8" fmla="*/ 357378 h 843407"/>
                    <a:gd name="connsiteX9" fmla="*/ 3254905 w 3254905"/>
                    <a:gd name="connsiteY9" fmla="*/ 510540 h 843407"/>
                    <a:gd name="connsiteX10" fmla="*/ 3254905 w 3254905"/>
                    <a:gd name="connsiteY10" fmla="*/ 510538 h 843407"/>
                    <a:gd name="connsiteX11" fmla="*/ 3152795 w 3254905"/>
                    <a:gd name="connsiteY11" fmla="*/ 612648 h 843407"/>
                    <a:gd name="connsiteX12" fmla="*/ 2059327 w 3254905"/>
                    <a:gd name="connsiteY12" fmla="*/ 608744 h 843407"/>
                    <a:gd name="connsiteX13" fmla="*/ 735637 w 3254905"/>
                    <a:gd name="connsiteY13" fmla="*/ 843407 h 843407"/>
                    <a:gd name="connsiteX14" fmla="*/ 1695823 w 3254905"/>
                    <a:gd name="connsiteY14" fmla="*/ 619162 h 843407"/>
                    <a:gd name="connsiteX15" fmla="*/ 102110 w 3254905"/>
                    <a:gd name="connsiteY15" fmla="*/ 612648 h 843407"/>
                    <a:gd name="connsiteX16" fmla="*/ 0 w 3254905"/>
                    <a:gd name="connsiteY16" fmla="*/ 510538 h 843407"/>
                    <a:gd name="connsiteX17" fmla="*/ 0 w 3254905"/>
                    <a:gd name="connsiteY17" fmla="*/ 510540 h 843407"/>
                    <a:gd name="connsiteX18" fmla="*/ 0 w 3254905"/>
                    <a:gd name="connsiteY18" fmla="*/ 357378 h 843407"/>
                    <a:gd name="connsiteX19" fmla="*/ 0 w 3254905"/>
                    <a:gd name="connsiteY19" fmla="*/ 357378 h 843407"/>
                    <a:gd name="connsiteX20" fmla="*/ 0 w 3254905"/>
                    <a:gd name="connsiteY20" fmla="*/ 102110 h 843407"/>
                    <a:gd name="connsiteX0" fmla="*/ 0 w 3254905"/>
                    <a:gd name="connsiteY0" fmla="*/ 102110 h 1084422"/>
                    <a:gd name="connsiteX1" fmla="*/ 102110 w 3254905"/>
                    <a:gd name="connsiteY1" fmla="*/ 0 h 1084422"/>
                    <a:gd name="connsiteX2" fmla="*/ 542484 w 3254905"/>
                    <a:gd name="connsiteY2" fmla="*/ 0 h 1084422"/>
                    <a:gd name="connsiteX3" fmla="*/ 542484 w 3254905"/>
                    <a:gd name="connsiteY3" fmla="*/ 0 h 1084422"/>
                    <a:gd name="connsiteX4" fmla="*/ 1356210 w 3254905"/>
                    <a:gd name="connsiteY4" fmla="*/ 0 h 1084422"/>
                    <a:gd name="connsiteX5" fmla="*/ 3152795 w 3254905"/>
                    <a:gd name="connsiteY5" fmla="*/ 0 h 1084422"/>
                    <a:gd name="connsiteX6" fmla="*/ 3254905 w 3254905"/>
                    <a:gd name="connsiteY6" fmla="*/ 102110 h 1084422"/>
                    <a:gd name="connsiteX7" fmla="*/ 3254905 w 3254905"/>
                    <a:gd name="connsiteY7" fmla="*/ 357378 h 1084422"/>
                    <a:gd name="connsiteX8" fmla="*/ 3254905 w 3254905"/>
                    <a:gd name="connsiteY8" fmla="*/ 357378 h 1084422"/>
                    <a:gd name="connsiteX9" fmla="*/ 3254905 w 3254905"/>
                    <a:gd name="connsiteY9" fmla="*/ 510540 h 1084422"/>
                    <a:gd name="connsiteX10" fmla="*/ 3254905 w 3254905"/>
                    <a:gd name="connsiteY10" fmla="*/ 510538 h 1084422"/>
                    <a:gd name="connsiteX11" fmla="*/ 3152795 w 3254905"/>
                    <a:gd name="connsiteY11" fmla="*/ 612648 h 1084422"/>
                    <a:gd name="connsiteX12" fmla="*/ 2059327 w 3254905"/>
                    <a:gd name="connsiteY12" fmla="*/ 608744 h 1084422"/>
                    <a:gd name="connsiteX13" fmla="*/ 1819562 w 3254905"/>
                    <a:gd name="connsiteY13" fmla="*/ 1084422 h 1084422"/>
                    <a:gd name="connsiteX14" fmla="*/ 1695823 w 3254905"/>
                    <a:gd name="connsiteY14" fmla="*/ 619162 h 1084422"/>
                    <a:gd name="connsiteX15" fmla="*/ 102110 w 3254905"/>
                    <a:gd name="connsiteY15" fmla="*/ 612648 h 1084422"/>
                    <a:gd name="connsiteX16" fmla="*/ 0 w 3254905"/>
                    <a:gd name="connsiteY16" fmla="*/ 510538 h 1084422"/>
                    <a:gd name="connsiteX17" fmla="*/ 0 w 3254905"/>
                    <a:gd name="connsiteY17" fmla="*/ 510540 h 1084422"/>
                    <a:gd name="connsiteX18" fmla="*/ 0 w 3254905"/>
                    <a:gd name="connsiteY18" fmla="*/ 357378 h 1084422"/>
                    <a:gd name="connsiteX19" fmla="*/ 0 w 3254905"/>
                    <a:gd name="connsiteY19" fmla="*/ 357378 h 1084422"/>
                    <a:gd name="connsiteX20" fmla="*/ 0 w 3254905"/>
                    <a:gd name="connsiteY20" fmla="*/ 102110 h 1084422"/>
                    <a:gd name="connsiteX0" fmla="*/ 0 w 3254905"/>
                    <a:gd name="connsiteY0" fmla="*/ 102110 h 1084422"/>
                    <a:gd name="connsiteX1" fmla="*/ 102110 w 3254905"/>
                    <a:gd name="connsiteY1" fmla="*/ 0 h 1084422"/>
                    <a:gd name="connsiteX2" fmla="*/ 542484 w 3254905"/>
                    <a:gd name="connsiteY2" fmla="*/ 0 h 1084422"/>
                    <a:gd name="connsiteX3" fmla="*/ 542484 w 3254905"/>
                    <a:gd name="connsiteY3" fmla="*/ 0 h 1084422"/>
                    <a:gd name="connsiteX4" fmla="*/ 1356210 w 3254905"/>
                    <a:gd name="connsiteY4" fmla="*/ 0 h 1084422"/>
                    <a:gd name="connsiteX5" fmla="*/ 3152795 w 3254905"/>
                    <a:gd name="connsiteY5" fmla="*/ 0 h 1084422"/>
                    <a:gd name="connsiteX6" fmla="*/ 3254905 w 3254905"/>
                    <a:gd name="connsiteY6" fmla="*/ 102110 h 1084422"/>
                    <a:gd name="connsiteX7" fmla="*/ 3254905 w 3254905"/>
                    <a:gd name="connsiteY7" fmla="*/ 357378 h 1084422"/>
                    <a:gd name="connsiteX8" fmla="*/ 3254905 w 3254905"/>
                    <a:gd name="connsiteY8" fmla="*/ 357378 h 1084422"/>
                    <a:gd name="connsiteX9" fmla="*/ 3254905 w 3254905"/>
                    <a:gd name="connsiteY9" fmla="*/ 510540 h 1084422"/>
                    <a:gd name="connsiteX10" fmla="*/ 3254905 w 3254905"/>
                    <a:gd name="connsiteY10" fmla="*/ 510538 h 1084422"/>
                    <a:gd name="connsiteX11" fmla="*/ 3152795 w 3254905"/>
                    <a:gd name="connsiteY11" fmla="*/ 612648 h 1084422"/>
                    <a:gd name="connsiteX12" fmla="*/ 2059327 w 3254905"/>
                    <a:gd name="connsiteY12" fmla="*/ 608744 h 1084422"/>
                    <a:gd name="connsiteX13" fmla="*/ 1819562 w 3254905"/>
                    <a:gd name="connsiteY13" fmla="*/ 1084422 h 1084422"/>
                    <a:gd name="connsiteX14" fmla="*/ 1113814 w 3254905"/>
                    <a:gd name="connsiteY14" fmla="*/ 609390 h 1084422"/>
                    <a:gd name="connsiteX15" fmla="*/ 102110 w 3254905"/>
                    <a:gd name="connsiteY15" fmla="*/ 612648 h 1084422"/>
                    <a:gd name="connsiteX16" fmla="*/ 0 w 3254905"/>
                    <a:gd name="connsiteY16" fmla="*/ 510538 h 1084422"/>
                    <a:gd name="connsiteX17" fmla="*/ 0 w 3254905"/>
                    <a:gd name="connsiteY17" fmla="*/ 510540 h 1084422"/>
                    <a:gd name="connsiteX18" fmla="*/ 0 w 3254905"/>
                    <a:gd name="connsiteY18" fmla="*/ 357378 h 1084422"/>
                    <a:gd name="connsiteX19" fmla="*/ 0 w 3254905"/>
                    <a:gd name="connsiteY19" fmla="*/ 357378 h 1084422"/>
                    <a:gd name="connsiteX20" fmla="*/ 0 w 3254905"/>
                    <a:gd name="connsiteY20" fmla="*/ 102110 h 1084422"/>
                    <a:gd name="connsiteX0" fmla="*/ 0 w 3254905"/>
                    <a:gd name="connsiteY0" fmla="*/ 102110 h 1084422"/>
                    <a:gd name="connsiteX1" fmla="*/ 102110 w 3254905"/>
                    <a:gd name="connsiteY1" fmla="*/ 0 h 1084422"/>
                    <a:gd name="connsiteX2" fmla="*/ 542484 w 3254905"/>
                    <a:gd name="connsiteY2" fmla="*/ 0 h 1084422"/>
                    <a:gd name="connsiteX3" fmla="*/ 542484 w 3254905"/>
                    <a:gd name="connsiteY3" fmla="*/ 0 h 1084422"/>
                    <a:gd name="connsiteX4" fmla="*/ 1356210 w 3254905"/>
                    <a:gd name="connsiteY4" fmla="*/ 0 h 1084422"/>
                    <a:gd name="connsiteX5" fmla="*/ 3152795 w 3254905"/>
                    <a:gd name="connsiteY5" fmla="*/ 0 h 1084422"/>
                    <a:gd name="connsiteX6" fmla="*/ 3254905 w 3254905"/>
                    <a:gd name="connsiteY6" fmla="*/ 102110 h 1084422"/>
                    <a:gd name="connsiteX7" fmla="*/ 3254905 w 3254905"/>
                    <a:gd name="connsiteY7" fmla="*/ 357378 h 1084422"/>
                    <a:gd name="connsiteX8" fmla="*/ 3254905 w 3254905"/>
                    <a:gd name="connsiteY8" fmla="*/ 357378 h 1084422"/>
                    <a:gd name="connsiteX9" fmla="*/ 3254905 w 3254905"/>
                    <a:gd name="connsiteY9" fmla="*/ 510540 h 1084422"/>
                    <a:gd name="connsiteX10" fmla="*/ 3254905 w 3254905"/>
                    <a:gd name="connsiteY10" fmla="*/ 510538 h 1084422"/>
                    <a:gd name="connsiteX11" fmla="*/ 3152795 w 3254905"/>
                    <a:gd name="connsiteY11" fmla="*/ 612648 h 1084422"/>
                    <a:gd name="connsiteX12" fmla="*/ 1557410 w 3254905"/>
                    <a:gd name="connsiteY12" fmla="*/ 602229 h 1084422"/>
                    <a:gd name="connsiteX13" fmla="*/ 1819562 w 3254905"/>
                    <a:gd name="connsiteY13" fmla="*/ 1084422 h 1084422"/>
                    <a:gd name="connsiteX14" fmla="*/ 1113814 w 3254905"/>
                    <a:gd name="connsiteY14" fmla="*/ 609390 h 1084422"/>
                    <a:gd name="connsiteX15" fmla="*/ 102110 w 3254905"/>
                    <a:gd name="connsiteY15" fmla="*/ 612648 h 1084422"/>
                    <a:gd name="connsiteX16" fmla="*/ 0 w 3254905"/>
                    <a:gd name="connsiteY16" fmla="*/ 510538 h 1084422"/>
                    <a:gd name="connsiteX17" fmla="*/ 0 w 3254905"/>
                    <a:gd name="connsiteY17" fmla="*/ 510540 h 1084422"/>
                    <a:gd name="connsiteX18" fmla="*/ 0 w 3254905"/>
                    <a:gd name="connsiteY18" fmla="*/ 357378 h 1084422"/>
                    <a:gd name="connsiteX19" fmla="*/ 0 w 3254905"/>
                    <a:gd name="connsiteY19" fmla="*/ 357378 h 1084422"/>
                    <a:gd name="connsiteX20" fmla="*/ 0 w 3254905"/>
                    <a:gd name="connsiteY20" fmla="*/ 102110 h 1084422"/>
                    <a:gd name="connsiteX0" fmla="*/ 0 w 3254905"/>
                    <a:gd name="connsiteY0" fmla="*/ 102110 h 999741"/>
                    <a:gd name="connsiteX1" fmla="*/ 102110 w 3254905"/>
                    <a:gd name="connsiteY1" fmla="*/ 0 h 999741"/>
                    <a:gd name="connsiteX2" fmla="*/ 542484 w 3254905"/>
                    <a:gd name="connsiteY2" fmla="*/ 0 h 999741"/>
                    <a:gd name="connsiteX3" fmla="*/ 542484 w 3254905"/>
                    <a:gd name="connsiteY3" fmla="*/ 0 h 999741"/>
                    <a:gd name="connsiteX4" fmla="*/ 1356210 w 3254905"/>
                    <a:gd name="connsiteY4" fmla="*/ 0 h 999741"/>
                    <a:gd name="connsiteX5" fmla="*/ 3152795 w 3254905"/>
                    <a:gd name="connsiteY5" fmla="*/ 0 h 999741"/>
                    <a:gd name="connsiteX6" fmla="*/ 3254905 w 3254905"/>
                    <a:gd name="connsiteY6" fmla="*/ 102110 h 999741"/>
                    <a:gd name="connsiteX7" fmla="*/ 3254905 w 3254905"/>
                    <a:gd name="connsiteY7" fmla="*/ 357378 h 999741"/>
                    <a:gd name="connsiteX8" fmla="*/ 3254905 w 3254905"/>
                    <a:gd name="connsiteY8" fmla="*/ 357378 h 999741"/>
                    <a:gd name="connsiteX9" fmla="*/ 3254905 w 3254905"/>
                    <a:gd name="connsiteY9" fmla="*/ 510540 h 999741"/>
                    <a:gd name="connsiteX10" fmla="*/ 3254905 w 3254905"/>
                    <a:gd name="connsiteY10" fmla="*/ 510538 h 999741"/>
                    <a:gd name="connsiteX11" fmla="*/ 3152795 w 3254905"/>
                    <a:gd name="connsiteY11" fmla="*/ 612648 h 999741"/>
                    <a:gd name="connsiteX12" fmla="*/ 1557410 w 3254905"/>
                    <a:gd name="connsiteY12" fmla="*/ 602229 h 999741"/>
                    <a:gd name="connsiteX13" fmla="*/ 1387060 w 3254905"/>
                    <a:gd name="connsiteY13" fmla="*/ 999741 h 999741"/>
                    <a:gd name="connsiteX14" fmla="*/ 1113814 w 3254905"/>
                    <a:gd name="connsiteY14" fmla="*/ 609390 h 999741"/>
                    <a:gd name="connsiteX15" fmla="*/ 102110 w 3254905"/>
                    <a:gd name="connsiteY15" fmla="*/ 612648 h 999741"/>
                    <a:gd name="connsiteX16" fmla="*/ 0 w 3254905"/>
                    <a:gd name="connsiteY16" fmla="*/ 510538 h 999741"/>
                    <a:gd name="connsiteX17" fmla="*/ 0 w 3254905"/>
                    <a:gd name="connsiteY17" fmla="*/ 510540 h 999741"/>
                    <a:gd name="connsiteX18" fmla="*/ 0 w 3254905"/>
                    <a:gd name="connsiteY18" fmla="*/ 357378 h 999741"/>
                    <a:gd name="connsiteX19" fmla="*/ 0 w 3254905"/>
                    <a:gd name="connsiteY19" fmla="*/ 357378 h 999741"/>
                    <a:gd name="connsiteX20" fmla="*/ 0 w 3254905"/>
                    <a:gd name="connsiteY20" fmla="*/ 102110 h 999741"/>
                    <a:gd name="connsiteX0" fmla="*/ 0 w 3254905"/>
                    <a:gd name="connsiteY0" fmla="*/ 102110 h 941116"/>
                    <a:gd name="connsiteX1" fmla="*/ 102110 w 3254905"/>
                    <a:gd name="connsiteY1" fmla="*/ 0 h 941116"/>
                    <a:gd name="connsiteX2" fmla="*/ 542484 w 3254905"/>
                    <a:gd name="connsiteY2" fmla="*/ 0 h 941116"/>
                    <a:gd name="connsiteX3" fmla="*/ 542484 w 3254905"/>
                    <a:gd name="connsiteY3" fmla="*/ 0 h 941116"/>
                    <a:gd name="connsiteX4" fmla="*/ 1356210 w 3254905"/>
                    <a:gd name="connsiteY4" fmla="*/ 0 h 941116"/>
                    <a:gd name="connsiteX5" fmla="*/ 3152795 w 3254905"/>
                    <a:gd name="connsiteY5" fmla="*/ 0 h 941116"/>
                    <a:gd name="connsiteX6" fmla="*/ 3254905 w 3254905"/>
                    <a:gd name="connsiteY6" fmla="*/ 102110 h 941116"/>
                    <a:gd name="connsiteX7" fmla="*/ 3254905 w 3254905"/>
                    <a:gd name="connsiteY7" fmla="*/ 357378 h 941116"/>
                    <a:gd name="connsiteX8" fmla="*/ 3254905 w 3254905"/>
                    <a:gd name="connsiteY8" fmla="*/ 357378 h 941116"/>
                    <a:gd name="connsiteX9" fmla="*/ 3254905 w 3254905"/>
                    <a:gd name="connsiteY9" fmla="*/ 510540 h 941116"/>
                    <a:gd name="connsiteX10" fmla="*/ 3254905 w 3254905"/>
                    <a:gd name="connsiteY10" fmla="*/ 510538 h 941116"/>
                    <a:gd name="connsiteX11" fmla="*/ 3152795 w 3254905"/>
                    <a:gd name="connsiteY11" fmla="*/ 612648 h 941116"/>
                    <a:gd name="connsiteX12" fmla="*/ 1557410 w 3254905"/>
                    <a:gd name="connsiteY12" fmla="*/ 602229 h 941116"/>
                    <a:gd name="connsiteX13" fmla="*/ 1306967 w 3254905"/>
                    <a:gd name="connsiteY13" fmla="*/ 941116 h 941116"/>
                    <a:gd name="connsiteX14" fmla="*/ 1113814 w 3254905"/>
                    <a:gd name="connsiteY14" fmla="*/ 609390 h 941116"/>
                    <a:gd name="connsiteX15" fmla="*/ 102110 w 3254905"/>
                    <a:gd name="connsiteY15" fmla="*/ 612648 h 941116"/>
                    <a:gd name="connsiteX16" fmla="*/ 0 w 3254905"/>
                    <a:gd name="connsiteY16" fmla="*/ 510538 h 941116"/>
                    <a:gd name="connsiteX17" fmla="*/ 0 w 3254905"/>
                    <a:gd name="connsiteY17" fmla="*/ 510540 h 941116"/>
                    <a:gd name="connsiteX18" fmla="*/ 0 w 3254905"/>
                    <a:gd name="connsiteY18" fmla="*/ 357378 h 941116"/>
                    <a:gd name="connsiteX19" fmla="*/ 0 w 3254905"/>
                    <a:gd name="connsiteY19" fmla="*/ 357378 h 941116"/>
                    <a:gd name="connsiteX20" fmla="*/ 0 w 3254905"/>
                    <a:gd name="connsiteY20" fmla="*/ 102110 h 94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4905" h="941116">
                      <a:moveTo>
                        <a:pt x="0" y="102110"/>
                      </a:moveTo>
                      <a:cubicBezTo>
                        <a:pt x="0" y="45716"/>
                        <a:pt x="45716" y="0"/>
                        <a:pt x="102110" y="0"/>
                      </a:cubicBezTo>
                      <a:lnTo>
                        <a:pt x="542484" y="0"/>
                      </a:lnTo>
                      <a:lnTo>
                        <a:pt x="542484" y="0"/>
                      </a:lnTo>
                      <a:lnTo>
                        <a:pt x="1356210" y="0"/>
                      </a:lnTo>
                      <a:lnTo>
                        <a:pt x="3152795" y="0"/>
                      </a:lnTo>
                      <a:cubicBezTo>
                        <a:pt x="3209189" y="0"/>
                        <a:pt x="3254905" y="45716"/>
                        <a:pt x="3254905" y="102110"/>
                      </a:cubicBezTo>
                      <a:lnTo>
                        <a:pt x="3254905" y="357378"/>
                      </a:lnTo>
                      <a:lnTo>
                        <a:pt x="3254905" y="357378"/>
                      </a:lnTo>
                      <a:lnTo>
                        <a:pt x="3254905" y="510540"/>
                      </a:lnTo>
                      <a:lnTo>
                        <a:pt x="3254905" y="510538"/>
                      </a:lnTo>
                      <a:cubicBezTo>
                        <a:pt x="3254905" y="566932"/>
                        <a:pt x="3209189" y="612648"/>
                        <a:pt x="3152795" y="612648"/>
                      </a:cubicBezTo>
                      <a:lnTo>
                        <a:pt x="1557410" y="602229"/>
                      </a:lnTo>
                      <a:lnTo>
                        <a:pt x="1306967" y="941116"/>
                      </a:lnTo>
                      <a:lnTo>
                        <a:pt x="1113814" y="609390"/>
                      </a:lnTo>
                      <a:lnTo>
                        <a:pt x="102110" y="612648"/>
                      </a:lnTo>
                      <a:cubicBezTo>
                        <a:pt x="45716" y="612648"/>
                        <a:pt x="0" y="566932"/>
                        <a:pt x="0" y="510538"/>
                      </a:cubicBezTo>
                      <a:lnTo>
                        <a:pt x="0" y="510540"/>
                      </a:lnTo>
                      <a:lnTo>
                        <a:pt x="0" y="357378"/>
                      </a:lnTo>
                      <a:lnTo>
                        <a:pt x="0" y="357378"/>
                      </a:lnTo>
                      <a:lnTo>
                        <a:pt x="0" y="102110"/>
                      </a:lnTo>
                      <a:close/>
                    </a:path>
                  </a:pathLst>
                </a:custGeom>
                <a:solidFill>
                  <a:schemeClr val="accent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9" name="テキスト ボックス 58">
                  <a:extLst>
                    <a:ext uri="{FF2B5EF4-FFF2-40B4-BE49-F238E27FC236}">
                      <a16:creationId xmlns:a16="http://schemas.microsoft.com/office/drawing/2014/main" id="{9EAB9A91-4D31-25C5-BCF4-0DF36428482B}"/>
                    </a:ext>
                  </a:extLst>
                </p:cNvPr>
                <p:cNvSpPr txBox="1"/>
                <p:nvPr/>
              </p:nvSpPr>
              <p:spPr>
                <a:xfrm>
                  <a:off x="6120140" y="3282616"/>
                  <a:ext cx="2053970" cy="276999"/>
                </a:xfrm>
                <a:prstGeom prst="rect">
                  <a:avLst/>
                </a:prstGeom>
                <a:noFill/>
              </p:spPr>
              <p:txBody>
                <a:bodyPr wrap="square">
                  <a:spAutoFit/>
                </a:bodyPr>
                <a:lstStyle/>
                <a:p>
                  <a:pPr algn="ctr"/>
                  <a:r>
                    <a:rPr lang="ja-JP" altLang="ja-JP" sz="1200" b="1" kern="10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rPr>
                    <a:t>食品ロス発生（返品・破棄）</a:t>
                  </a:r>
                  <a:endParaRPr lang="ja-JP" altLang="ja-JP" sz="1200" b="1" kern="10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0" name="テキスト ボックス 59">
                  <a:extLst>
                    <a:ext uri="{FF2B5EF4-FFF2-40B4-BE49-F238E27FC236}">
                      <a16:creationId xmlns:a16="http://schemas.microsoft.com/office/drawing/2014/main" id="{6B7F4B0F-50A6-E391-007E-3F1C868727D5}"/>
                    </a:ext>
                  </a:extLst>
                </p:cNvPr>
                <p:cNvSpPr txBox="1"/>
                <p:nvPr/>
              </p:nvSpPr>
              <p:spPr>
                <a:xfrm>
                  <a:off x="5587886" y="3530726"/>
                  <a:ext cx="1663755" cy="245898"/>
                </a:xfrm>
                <a:prstGeom prst="rect">
                  <a:avLst/>
                </a:prstGeom>
                <a:noFill/>
              </p:spPr>
              <p:txBody>
                <a:bodyPr wrap="square">
                  <a:spAutoFit/>
                </a:bodyPr>
                <a:lstStyle/>
                <a:p>
                  <a:r>
                    <a:rPr lang="ja-JP" altLang="ja-JP" sz="1000" b="1">
                      <a:effectLst/>
                      <a:latin typeface="Meiryo UI" panose="020B0604030504040204" pitchFamily="50" charset="-128"/>
                      <a:ea typeface="Meiryo UI" panose="020B0604030504040204" pitchFamily="50" charset="-128"/>
                      <a:cs typeface="Times New Roman" panose="02020603050405020304" pitchFamily="18" charset="0"/>
                    </a:rPr>
                    <a:t>製造から</a:t>
                  </a:r>
                  <a:r>
                    <a:rPr lang="ja-JP" altLang="en-US" sz="1000" b="1">
                      <a:latin typeface="Meiryo UI" panose="020B0604030504040204" pitchFamily="50" charset="-128"/>
                      <a:ea typeface="Meiryo UI" panose="020B0604030504040204" pitchFamily="50" charset="-128"/>
                      <a:cs typeface="Times New Roman" panose="02020603050405020304" pitchFamily="18" charset="0"/>
                    </a:rPr>
                    <a:t>４</a:t>
                  </a:r>
                  <a:r>
                    <a:rPr lang="ja-JP" altLang="ja-JP" sz="1000" b="1">
                      <a:effectLst/>
                      <a:latin typeface="Meiryo UI" panose="020B0604030504040204" pitchFamily="50" charset="-128"/>
                      <a:ea typeface="Meiryo UI" panose="020B0604030504040204" pitchFamily="50" charset="-128"/>
                      <a:cs typeface="Times New Roman" panose="02020603050405020304" pitchFamily="18" charset="0"/>
                    </a:rPr>
                    <a:t>ヶ月を超えたもの</a:t>
                  </a:r>
                  <a:endParaRPr lang="ja-JP" altLang="en-US" sz="1000" b="1">
                    <a:latin typeface="Meiryo UI" panose="020B0604030504040204" pitchFamily="50" charset="-128"/>
                    <a:ea typeface="Meiryo UI" panose="020B0604030504040204" pitchFamily="50" charset="-128"/>
                  </a:endParaRPr>
                </a:p>
              </p:txBody>
            </p:sp>
            <p:sp>
              <p:nvSpPr>
                <p:cNvPr id="61" name="四角形: 角を丸くする 60">
                  <a:extLst>
                    <a:ext uri="{FF2B5EF4-FFF2-40B4-BE49-F238E27FC236}">
                      <a16:creationId xmlns:a16="http://schemas.microsoft.com/office/drawing/2014/main" id="{AC14BAF1-8175-3FD2-AF4D-7AAAB0299C3F}"/>
                    </a:ext>
                  </a:extLst>
                </p:cNvPr>
                <p:cNvSpPr/>
                <p:nvPr/>
              </p:nvSpPr>
              <p:spPr bwMode="auto">
                <a:xfrm>
                  <a:off x="5606339" y="4465893"/>
                  <a:ext cx="817266" cy="465614"/>
                </a:xfrm>
                <a:prstGeom prst="roundRect">
                  <a:avLst/>
                </a:prstGeom>
                <a:solidFill>
                  <a:schemeClr val="bg1"/>
                </a:solidFill>
                <a:ln w="12700" cap="flat" cmpd="sng" algn="ctr">
                  <a:solidFill>
                    <a:schemeClr val="tx1">
                      <a:alpha val="89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fontScale="92500" lnSpcReduction="10000"/>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62" name="四角形: 角を丸くする 61">
                  <a:extLst>
                    <a:ext uri="{FF2B5EF4-FFF2-40B4-BE49-F238E27FC236}">
                      <a16:creationId xmlns:a16="http://schemas.microsoft.com/office/drawing/2014/main" id="{AAE9DE4C-6482-54E1-5F16-F4B28CE33E77}"/>
                    </a:ext>
                  </a:extLst>
                </p:cNvPr>
                <p:cNvSpPr/>
                <p:nvPr/>
              </p:nvSpPr>
              <p:spPr bwMode="auto">
                <a:xfrm>
                  <a:off x="5516043" y="5639891"/>
                  <a:ext cx="972000" cy="360000"/>
                </a:xfrm>
                <a:prstGeom prst="roundRect">
                  <a:avLst/>
                </a:prstGeom>
                <a:solidFill>
                  <a:schemeClr val="accent2">
                    <a:lumMod val="20000"/>
                    <a:lumOff val="80000"/>
                  </a:schemeClr>
                </a:solidFill>
                <a:ln w="12700" cap="flat" cmpd="sng" algn="ctr">
                  <a:solidFill>
                    <a:schemeClr val="tx1">
                      <a:alpha val="89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fontScale="775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63" name="四角形: 角を丸くする 62">
                  <a:extLst>
                    <a:ext uri="{FF2B5EF4-FFF2-40B4-BE49-F238E27FC236}">
                      <a16:creationId xmlns:a16="http://schemas.microsoft.com/office/drawing/2014/main" id="{5E1CE3C3-8A3A-DD0F-6F48-5D14E1F7339C}"/>
                    </a:ext>
                  </a:extLst>
                </p:cNvPr>
                <p:cNvSpPr/>
                <p:nvPr/>
              </p:nvSpPr>
              <p:spPr bwMode="auto">
                <a:xfrm>
                  <a:off x="7459135" y="4472526"/>
                  <a:ext cx="1800000" cy="504000"/>
                </a:xfrm>
                <a:prstGeom prst="roundRect">
                  <a:avLst/>
                </a:prstGeom>
                <a:solidFill>
                  <a:schemeClr val="bg1"/>
                </a:solidFill>
                <a:ln w="12700" cap="flat" cmpd="sng" algn="ctr">
                  <a:solidFill>
                    <a:schemeClr val="tx1">
                      <a:alpha val="89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lnSpcReduction="10000"/>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096" name="四角形: 角を丸くする 4095">
                  <a:extLst>
                    <a:ext uri="{FF2B5EF4-FFF2-40B4-BE49-F238E27FC236}">
                      <a16:creationId xmlns:a16="http://schemas.microsoft.com/office/drawing/2014/main" id="{8699C404-0605-2169-C7F9-0DD69FD2745E}"/>
                    </a:ext>
                  </a:extLst>
                </p:cNvPr>
                <p:cNvSpPr/>
                <p:nvPr/>
              </p:nvSpPr>
              <p:spPr bwMode="auto">
                <a:xfrm>
                  <a:off x="7023687" y="6600433"/>
                  <a:ext cx="1800000" cy="504000"/>
                </a:xfrm>
                <a:prstGeom prst="roundRect">
                  <a:avLst/>
                </a:prstGeom>
                <a:solidFill>
                  <a:schemeClr val="bg1"/>
                </a:solidFill>
                <a:ln w="12700" cap="flat" cmpd="sng" algn="ctr">
                  <a:solidFill>
                    <a:schemeClr val="tx1">
                      <a:alpha val="89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lnSpcReduction="10000"/>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cxnSp>
              <p:nvCxnSpPr>
                <p:cNvPr id="4097" name="直線矢印コネクタ 4096">
                  <a:extLst>
                    <a:ext uri="{FF2B5EF4-FFF2-40B4-BE49-F238E27FC236}">
                      <a16:creationId xmlns:a16="http://schemas.microsoft.com/office/drawing/2014/main" id="{5BACE2C8-EED0-7BBE-EA88-8E2FB62C207E}"/>
                    </a:ext>
                  </a:extLst>
                </p:cNvPr>
                <p:cNvCxnSpPr>
                  <a:cxnSpLocks/>
                </p:cNvCxnSpPr>
                <p:nvPr/>
              </p:nvCxnSpPr>
              <p:spPr bwMode="auto">
                <a:xfrm>
                  <a:off x="2566958" y="4258706"/>
                  <a:ext cx="2183901" cy="0"/>
                </a:xfrm>
                <a:prstGeom prst="straightConnector1">
                  <a:avLst/>
                </a:prstGeom>
                <a:solidFill>
                  <a:schemeClr val="accent1"/>
                </a:solidFill>
                <a:ln w="79375" cap="flat" cmpd="sng" algn="ctr">
                  <a:solidFill>
                    <a:schemeClr val="tx2">
                      <a:lumMod val="60000"/>
                      <a:lumOff val="40000"/>
                    </a:schemeClr>
                  </a:solidFill>
                  <a:prstDash val="solid"/>
                  <a:round/>
                  <a:headEnd type="triangle"/>
                  <a:tailEnd type="triangle"/>
                </a:ln>
                <a:effectLst/>
              </p:spPr>
            </p:cxnSp>
            <p:cxnSp>
              <p:nvCxnSpPr>
                <p:cNvPr id="4099" name="直線矢印コネクタ 4098">
                  <a:extLst>
                    <a:ext uri="{FF2B5EF4-FFF2-40B4-BE49-F238E27FC236}">
                      <a16:creationId xmlns:a16="http://schemas.microsoft.com/office/drawing/2014/main" id="{93170698-50C4-10A0-68E2-AAA345B080D3}"/>
                    </a:ext>
                  </a:extLst>
                </p:cNvPr>
                <p:cNvCxnSpPr>
                  <a:cxnSpLocks/>
                </p:cNvCxnSpPr>
                <p:nvPr/>
              </p:nvCxnSpPr>
              <p:spPr bwMode="auto">
                <a:xfrm>
                  <a:off x="2536273" y="6351411"/>
                  <a:ext cx="3396878" cy="0"/>
                </a:xfrm>
                <a:prstGeom prst="straightConnector1">
                  <a:avLst/>
                </a:prstGeom>
                <a:solidFill>
                  <a:schemeClr val="accent1"/>
                </a:solidFill>
                <a:ln w="79375" cap="flat" cmpd="sng" algn="ctr">
                  <a:solidFill>
                    <a:schemeClr val="tx2">
                      <a:lumMod val="60000"/>
                      <a:lumOff val="40000"/>
                    </a:schemeClr>
                  </a:solidFill>
                  <a:prstDash val="solid"/>
                  <a:round/>
                  <a:headEnd type="triangle"/>
                  <a:tailEnd type="triangle"/>
                </a:ln>
                <a:effectLst/>
              </p:spPr>
            </p:cxnSp>
            <p:cxnSp>
              <p:nvCxnSpPr>
                <p:cNvPr id="4100" name="直線矢印コネクタ 4099">
                  <a:extLst>
                    <a:ext uri="{FF2B5EF4-FFF2-40B4-BE49-F238E27FC236}">
                      <a16:creationId xmlns:a16="http://schemas.microsoft.com/office/drawing/2014/main" id="{D1838958-F66A-483A-590B-E71E0CE386C4}"/>
                    </a:ext>
                  </a:extLst>
                </p:cNvPr>
                <p:cNvCxnSpPr>
                  <a:cxnSpLocks/>
                </p:cNvCxnSpPr>
                <p:nvPr/>
              </p:nvCxnSpPr>
              <p:spPr bwMode="auto">
                <a:xfrm flipV="1">
                  <a:off x="6071197" y="6346477"/>
                  <a:ext cx="3506014" cy="11517"/>
                </a:xfrm>
                <a:prstGeom prst="straightConnector1">
                  <a:avLst/>
                </a:prstGeom>
                <a:solidFill>
                  <a:schemeClr val="accent1"/>
                </a:solidFill>
                <a:ln w="79375" cap="flat" cmpd="sng" algn="ctr">
                  <a:solidFill>
                    <a:schemeClr val="tx2">
                      <a:lumMod val="60000"/>
                      <a:lumOff val="40000"/>
                    </a:schemeClr>
                  </a:solidFill>
                  <a:prstDash val="solid"/>
                  <a:round/>
                  <a:headEnd type="triangle"/>
                  <a:tailEnd type="triangle"/>
                </a:ln>
                <a:effectLst/>
              </p:spPr>
            </p:cxnSp>
            <p:sp>
              <p:nvSpPr>
                <p:cNvPr id="4101" name="吹き出し: 角を丸めた四角形 23">
                  <a:extLst>
                    <a:ext uri="{FF2B5EF4-FFF2-40B4-BE49-F238E27FC236}">
                      <a16:creationId xmlns:a16="http://schemas.microsoft.com/office/drawing/2014/main" id="{7C6EF12E-01D5-0E1A-AC2C-F1C9A10C5CBC}"/>
                    </a:ext>
                  </a:extLst>
                </p:cNvPr>
                <p:cNvSpPr/>
                <p:nvPr/>
              </p:nvSpPr>
              <p:spPr bwMode="auto">
                <a:xfrm flipH="1">
                  <a:off x="3587668" y="3269583"/>
                  <a:ext cx="1980000" cy="432000"/>
                </a:xfrm>
                <a:custGeom>
                  <a:avLst/>
                  <a:gdLst>
                    <a:gd name="connsiteX0" fmla="*/ 0 w 3254905"/>
                    <a:gd name="connsiteY0" fmla="*/ 102110 h 612648"/>
                    <a:gd name="connsiteX1" fmla="*/ 102110 w 3254905"/>
                    <a:gd name="connsiteY1" fmla="*/ 0 h 612648"/>
                    <a:gd name="connsiteX2" fmla="*/ 542484 w 3254905"/>
                    <a:gd name="connsiteY2" fmla="*/ 0 h 612648"/>
                    <a:gd name="connsiteX3" fmla="*/ 542484 w 3254905"/>
                    <a:gd name="connsiteY3" fmla="*/ 0 h 612648"/>
                    <a:gd name="connsiteX4" fmla="*/ 1356210 w 3254905"/>
                    <a:gd name="connsiteY4" fmla="*/ 0 h 612648"/>
                    <a:gd name="connsiteX5" fmla="*/ 3152795 w 3254905"/>
                    <a:gd name="connsiteY5" fmla="*/ 0 h 612648"/>
                    <a:gd name="connsiteX6" fmla="*/ 3254905 w 3254905"/>
                    <a:gd name="connsiteY6" fmla="*/ 102110 h 612648"/>
                    <a:gd name="connsiteX7" fmla="*/ 3254905 w 3254905"/>
                    <a:gd name="connsiteY7" fmla="*/ 357378 h 612648"/>
                    <a:gd name="connsiteX8" fmla="*/ 3254905 w 3254905"/>
                    <a:gd name="connsiteY8" fmla="*/ 357378 h 612648"/>
                    <a:gd name="connsiteX9" fmla="*/ 3254905 w 3254905"/>
                    <a:gd name="connsiteY9" fmla="*/ 510540 h 612648"/>
                    <a:gd name="connsiteX10" fmla="*/ 3254905 w 3254905"/>
                    <a:gd name="connsiteY10" fmla="*/ 510538 h 612648"/>
                    <a:gd name="connsiteX11" fmla="*/ 3152795 w 3254905"/>
                    <a:gd name="connsiteY11" fmla="*/ 612648 h 612648"/>
                    <a:gd name="connsiteX12" fmla="*/ 1356210 w 3254905"/>
                    <a:gd name="connsiteY12" fmla="*/ 612648 h 612648"/>
                    <a:gd name="connsiteX13" fmla="*/ 885269 w 3254905"/>
                    <a:gd name="connsiteY13" fmla="*/ 786597 h 612648"/>
                    <a:gd name="connsiteX14" fmla="*/ 542484 w 3254905"/>
                    <a:gd name="connsiteY14" fmla="*/ 612648 h 612648"/>
                    <a:gd name="connsiteX15" fmla="*/ 102110 w 3254905"/>
                    <a:gd name="connsiteY15" fmla="*/ 612648 h 612648"/>
                    <a:gd name="connsiteX16" fmla="*/ 0 w 3254905"/>
                    <a:gd name="connsiteY16" fmla="*/ 510538 h 612648"/>
                    <a:gd name="connsiteX17" fmla="*/ 0 w 3254905"/>
                    <a:gd name="connsiteY17" fmla="*/ 510540 h 612648"/>
                    <a:gd name="connsiteX18" fmla="*/ 0 w 3254905"/>
                    <a:gd name="connsiteY18" fmla="*/ 357378 h 612648"/>
                    <a:gd name="connsiteX19" fmla="*/ 0 w 3254905"/>
                    <a:gd name="connsiteY19" fmla="*/ 357378 h 612648"/>
                    <a:gd name="connsiteX20" fmla="*/ 0 w 3254905"/>
                    <a:gd name="connsiteY20" fmla="*/ 102110 h 612648"/>
                    <a:gd name="connsiteX0" fmla="*/ 0 w 3254905"/>
                    <a:gd name="connsiteY0" fmla="*/ 102110 h 786597"/>
                    <a:gd name="connsiteX1" fmla="*/ 102110 w 3254905"/>
                    <a:gd name="connsiteY1" fmla="*/ 0 h 786597"/>
                    <a:gd name="connsiteX2" fmla="*/ 542484 w 3254905"/>
                    <a:gd name="connsiteY2" fmla="*/ 0 h 786597"/>
                    <a:gd name="connsiteX3" fmla="*/ 542484 w 3254905"/>
                    <a:gd name="connsiteY3" fmla="*/ 0 h 786597"/>
                    <a:gd name="connsiteX4" fmla="*/ 1356210 w 3254905"/>
                    <a:gd name="connsiteY4" fmla="*/ 0 h 786597"/>
                    <a:gd name="connsiteX5" fmla="*/ 3152795 w 3254905"/>
                    <a:gd name="connsiteY5" fmla="*/ 0 h 786597"/>
                    <a:gd name="connsiteX6" fmla="*/ 3254905 w 3254905"/>
                    <a:gd name="connsiteY6" fmla="*/ 102110 h 786597"/>
                    <a:gd name="connsiteX7" fmla="*/ 3254905 w 3254905"/>
                    <a:gd name="connsiteY7" fmla="*/ 357378 h 786597"/>
                    <a:gd name="connsiteX8" fmla="*/ 3254905 w 3254905"/>
                    <a:gd name="connsiteY8" fmla="*/ 357378 h 786597"/>
                    <a:gd name="connsiteX9" fmla="*/ 3254905 w 3254905"/>
                    <a:gd name="connsiteY9" fmla="*/ 510540 h 786597"/>
                    <a:gd name="connsiteX10" fmla="*/ 3254905 w 3254905"/>
                    <a:gd name="connsiteY10" fmla="*/ 510538 h 786597"/>
                    <a:gd name="connsiteX11" fmla="*/ 3152795 w 3254905"/>
                    <a:gd name="connsiteY11" fmla="*/ 612648 h 786597"/>
                    <a:gd name="connsiteX12" fmla="*/ 954043 w 3254905"/>
                    <a:gd name="connsiteY12" fmla="*/ 595715 h 786597"/>
                    <a:gd name="connsiteX13" fmla="*/ 885269 w 3254905"/>
                    <a:gd name="connsiteY13" fmla="*/ 786597 h 786597"/>
                    <a:gd name="connsiteX14" fmla="*/ 542484 w 3254905"/>
                    <a:gd name="connsiteY14" fmla="*/ 612648 h 786597"/>
                    <a:gd name="connsiteX15" fmla="*/ 102110 w 3254905"/>
                    <a:gd name="connsiteY15" fmla="*/ 612648 h 786597"/>
                    <a:gd name="connsiteX16" fmla="*/ 0 w 3254905"/>
                    <a:gd name="connsiteY16" fmla="*/ 510538 h 786597"/>
                    <a:gd name="connsiteX17" fmla="*/ 0 w 3254905"/>
                    <a:gd name="connsiteY17" fmla="*/ 510540 h 786597"/>
                    <a:gd name="connsiteX18" fmla="*/ 0 w 3254905"/>
                    <a:gd name="connsiteY18" fmla="*/ 357378 h 786597"/>
                    <a:gd name="connsiteX19" fmla="*/ 0 w 3254905"/>
                    <a:gd name="connsiteY19" fmla="*/ 357378 h 786597"/>
                    <a:gd name="connsiteX20" fmla="*/ 0 w 3254905"/>
                    <a:gd name="connsiteY20" fmla="*/ 102110 h 786597"/>
                    <a:gd name="connsiteX0" fmla="*/ 0 w 3254905"/>
                    <a:gd name="connsiteY0" fmla="*/ 102110 h 845864"/>
                    <a:gd name="connsiteX1" fmla="*/ 102110 w 3254905"/>
                    <a:gd name="connsiteY1" fmla="*/ 0 h 845864"/>
                    <a:gd name="connsiteX2" fmla="*/ 542484 w 3254905"/>
                    <a:gd name="connsiteY2" fmla="*/ 0 h 845864"/>
                    <a:gd name="connsiteX3" fmla="*/ 542484 w 3254905"/>
                    <a:gd name="connsiteY3" fmla="*/ 0 h 845864"/>
                    <a:gd name="connsiteX4" fmla="*/ 1356210 w 3254905"/>
                    <a:gd name="connsiteY4" fmla="*/ 0 h 845864"/>
                    <a:gd name="connsiteX5" fmla="*/ 3152795 w 3254905"/>
                    <a:gd name="connsiteY5" fmla="*/ 0 h 845864"/>
                    <a:gd name="connsiteX6" fmla="*/ 3254905 w 3254905"/>
                    <a:gd name="connsiteY6" fmla="*/ 102110 h 845864"/>
                    <a:gd name="connsiteX7" fmla="*/ 3254905 w 3254905"/>
                    <a:gd name="connsiteY7" fmla="*/ 357378 h 845864"/>
                    <a:gd name="connsiteX8" fmla="*/ 3254905 w 3254905"/>
                    <a:gd name="connsiteY8" fmla="*/ 357378 h 845864"/>
                    <a:gd name="connsiteX9" fmla="*/ 3254905 w 3254905"/>
                    <a:gd name="connsiteY9" fmla="*/ 510540 h 845864"/>
                    <a:gd name="connsiteX10" fmla="*/ 3254905 w 3254905"/>
                    <a:gd name="connsiteY10" fmla="*/ 510538 h 845864"/>
                    <a:gd name="connsiteX11" fmla="*/ 3152795 w 3254905"/>
                    <a:gd name="connsiteY11" fmla="*/ 612648 h 845864"/>
                    <a:gd name="connsiteX12" fmla="*/ 954043 w 3254905"/>
                    <a:gd name="connsiteY12" fmla="*/ 595715 h 845864"/>
                    <a:gd name="connsiteX13" fmla="*/ 690536 w 3254905"/>
                    <a:gd name="connsiteY13" fmla="*/ 845864 h 845864"/>
                    <a:gd name="connsiteX14" fmla="*/ 542484 w 3254905"/>
                    <a:gd name="connsiteY14" fmla="*/ 612648 h 845864"/>
                    <a:gd name="connsiteX15" fmla="*/ 102110 w 3254905"/>
                    <a:gd name="connsiteY15" fmla="*/ 612648 h 845864"/>
                    <a:gd name="connsiteX16" fmla="*/ 0 w 3254905"/>
                    <a:gd name="connsiteY16" fmla="*/ 510538 h 845864"/>
                    <a:gd name="connsiteX17" fmla="*/ 0 w 3254905"/>
                    <a:gd name="connsiteY17" fmla="*/ 510540 h 845864"/>
                    <a:gd name="connsiteX18" fmla="*/ 0 w 3254905"/>
                    <a:gd name="connsiteY18" fmla="*/ 357378 h 845864"/>
                    <a:gd name="connsiteX19" fmla="*/ 0 w 3254905"/>
                    <a:gd name="connsiteY19" fmla="*/ 357378 h 845864"/>
                    <a:gd name="connsiteX20" fmla="*/ 0 w 3254905"/>
                    <a:gd name="connsiteY20" fmla="*/ 102110 h 845864"/>
                    <a:gd name="connsiteX0" fmla="*/ 0 w 3254905"/>
                    <a:gd name="connsiteY0" fmla="*/ 102110 h 843407"/>
                    <a:gd name="connsiteX1" fmla="*/ 102110 w 3254905"/>
                    <a:gd name="connsiteY1" fmla="*/ 0 h 843407"/>
                    <a:gd name="connsiteX2" fmla="*/ 542484 w 3254905"/>
                    <a:gd name="connsiteY2" fmla="*/ 0 h 843407"/>
                    <a:gd name="connsiteX3" fmla="*/ 542484 w 3254905"/>
                    <a:gd name="connsiteY3" fmla="*/ 0 h 843407"/>
                    <a:gd name="connsiteX4" fmla="*/ 1356210 w 3254905"/>
                    <a:gd name="connsiteY4" fmla="*/ 0 h 843407"/>
                    <a:gd name="connsiteX5" fmla="*/ 3152795 w 3254905"/>
                    <a:gd name="connsiteY5" fmla="*/ 0 h 843407"/>
                    <a:gd name="connsiteX6" fmla="*/ 3254905 w 3254905"/>
                    <a:gd name="connsiteY6" fmla="*/ 102110 h 843407"/>
                    <a:gd name="connsiteX7" fmla="*/ 3254905 w 3254905"/>
                    <a:gd name="connsiteY7" fmla="*/ 357378 h 843407"/>
                    <a:gd name="connsiteX8" fmla="*/ 3254905 w 3254905"/>
                    <a:gd name="connsiteY8" fmla="*/ 357378 h 843407"/>
                    <a:gd name="connsiteX9" fmla="*/ 3254905 w 3254905"/>
                    <a:gd name="connsiteY9" fmla="*/ 510540 h 843407"/>
                    <a:gd name="connsiteX10" fmla="*/ 3254905 w 3254905"/>
                    <a:gd name="connsiteY10" fmla="*/ 510538 h 843407"/>
                    <a:gd name="connsiteX11" fmla="*/ 3152795 w 3254905"/>
                    <a:gd name="connsiteY11" fmla="*/ 612648 h 843407"/>
                    <a:gd name="connsiteX12" fmla="*/ 954043 w 3254905"/>
                    <a:gd name="connsiteY12" fmla="*/ 595715 h 843407"/>
                    <a:gd name="connsiteX13" fmla="*/ 735637 w 3254905"/>
                    <a:gd name="connsiteY13" fmla="*/ 843407 h 843407"/>
                    <a:gd name="connsiteX14" fmla="*/ 542484 w 3254905"/>
                    <a:gd name="connsiteY14" fmla="*/ 612648 h 843407"/>
                    <a:gd name="connsiteX15" fmla="*/ 102110 w 3254905"/>
                    <a:gd name="connsiteY15" fmla="*/ 612648 h 843407"/>
                    <a:gd name="connsiteX16" fmla="*/ 0 w 3254905"/>
                    <a:gd name="connsiteY16" fmla="*/ 510538 h 843407"/>
                    <a:gd name="connsiteX17" fmla="*/ 0 w 3254905"/>
                    <a:gd name="connsiteY17" fmla="*/ 510540 h 843407"/>
                    <a:gd name="connsiteX18" fmla="*/ 0 w 3254905"/>
                    <a:gd name="connsiteY18" fmla="*/ 357378 h 843407"/>
                    <a:gd name="connsiteX19" fmla="*/ 0 w 3254905"/>
                    <a:gd name="connsiteY19" fmla="*/ 357378 h 843407"/>
                    <a:gd name="connsiteX20" fmla="*/ 0 w 3254905"/>
                    <a:gd name="connsiteY20" fmla="*/ 102110 h 843407"/>
                    <a:gd name="connsiteX0" fmla="*/ 0 w 3254905"/>
                    <a:gd name="connsiteY0" fmla="*/ 102110 h 843407"/>
                    <a:gd name="connsiteX1" fmla="*/ 102110 w 3254905"/>
                    <a:gd name="connsiteY1" fmla="*/ 0 h 843407"/>
                    <a:gd name="connsiteX2" fmla="*/ 542484 w 3254905"/>
                    <a:gd name="connsiteY2" fmla="*/ 0 h 843407"/>
                    <a:gd name="connsiteX3" fmla="*/ 542484 w 3254905"/>
                    <a:gd name="connsiteY3" fmla="*/ 0 h 843407"/>
                    <a:gd name="connsiteX4" fmla="*/ 1356210 w 3254905"/>
                    <a:gd name="connsiteY4" fmla="*/ 0 h 843407"/>
                    <a:gd name="connsiteX5" fmla="*/ 3152795 w 3254905"/>
                    <a:gd name="connsiteY5" fmla="*/ 0 h 843407"/>
                    <a:gd name="connsiteX6" fmla="*/ 3254905 w 3254905"/>
                    <a:gd name="connsiteY6" fmla="*/ 102110 h 843407"/>
                    <a:gd name="connsiteX7" fmla="*/ 3254905 w 3254905"/>
                    <a:gd name="connsiteY7" fmla="*/ 357378 h 843407"/>
                    <a:gd name="connsiteX8" fmla="*/ 3254905 w 3254905"/>
                    <a:gd name="connsiteY8" fmla="*/ 357378 h 843407"/>
                    <a:gd name="connsiteX9" fmla="*/ 3254905 w 3254905"/>
                    <a:gd name="connsiteY9" fmla="*/ 510540 h 843407"/>
                    <a:gd name="connsiteX10" fmla="*/ 3254905 w 3254905"/>
                    <a:gd name="connsiteY10" fmla="*/ 510538 h 843407"/>
                    <a:gd name="connsiteX11" fmla="*/ 3152795 w 3254905"/>
                    <a:gd name="connsiteY11" fmla="*/ 612648 h 843407"/>
                    <a:gd name="connsiteX12" fmla="*/ 2059327 w 3254905"/>
                    <a:gd name="connsiteY12" fmla="*/ 608744 h 843407"/>
                    <a:gd name="connsiteX13" fmla="*/ 735637 w 3254905"/>
                    <a:gd name="connsiteY13" fmla="*/ 843407 h 843407"/>
                    <a:gd name="connsiteX14" fmla="*/ 542484 w 3254905"/>
                    <a:gd name="connsiteY14" fmla="*/ 612648 h 843407"/>
                    <a:gd name="connsiteX15" fmla="*/ 102110 w 3254905"/>
                    <a:gd name="connsiteY15" fmla="*/ 612648 h 843407"/>
                    <a:gd name="connsiteX16" fmla="*/ 0 w 3254905"/>
                    <a:gd name="connsiteY16" fmla="*/ 510538 h 843407"/>
                    <a:gd name="connsiteX17" fmla="*/ 0 w 3254905"/>
                    <a:gd name="connsiteY17" fmla="*/ 510540 h 843407"/>
                    <a:gd name="connsiteX18" fmla="*/ 0 w 3254905"/>
                    <a:gd name="connsiteY18" fmla="*/ 357378 h 843407"/>
                    <a:gd name="connsiteX19" fmla="*/ 0 w 3254905"/>
                    <a:gd name="connsiteY19" fmla="*/ 357378 h 843407"/>
                    <a:gd name="connsiteX20" fmla="*/ 0 w 3254905"/>
                    <a:gd name="connsiteY20" fmla="*/ 102110 h 843407"/>
                    <a:gd name="connsiteX0" fmla="*/ 0 w 3254905"/>
                    <a:gd name="connsiteY0" fmla="*/ 102110 h 843407"/>
                    <a:gd name="connsiteX1" fmla="*/ 102110 w 3254905"/>
                    <a:gd name="connsiteY1" fmla="*/ 0 h 843407"/>
                    <a:gd name="connsiteX2" fmla="*/ 542484 w 3254905"/>
                    <a:gd name="connsiteY2" fmla="*/ 0 h 843407"/>
                    <a:gd name="connsiteX3" fmla="*/ 542484 w 3254905"/>
                    <a:gd name="connsiteY3" fmla="*/ 0 h 843407"/>
                    <a:gd name="connsiteX4" fmla="*/ 1356210 w 3254905"/>
                    <a:gd name="connsiteY4" fmla="*/ 0 h 843407"/>
                    <a:gd name="connsiteX5" fmla="*/ 3152795 w 3254905"/>
                    <a:gd name="connsiteY5" fmla="*/ 0 h 843407"/>
                    <a:gd name="connsiteX6" fmla="*/ 3254905 w 3254905"/>
                    <a:gd name="connsiteY6" fmla="*/ 102110 h 843407"/>
                    <a:gd name="connsiteX7" fmla="*/ 3254905 w 3254905"/>
                    <a:gd name="connsiteY7" fmla="*/ 357378 h 843407"/>
                    <a:gd name="connsiteX8" fmla="*/ 3254905 w 3254905"/>
                    <a:gd name="connsiteY8" fmla="*/ 357378 h 843407"/>
                    <a:gd name="connsiteX9" fmla="*/ 3254905 w 3254905"/>
                    <a:gd name="connsiteY9" fmla="*/ 510540 h 843407"/>
                    <a:gd name="connsiteX10" fmla="*/ 3254905 w 3254905"/>
                    <a:gd name="connsiteY10" fmla="*/ 510538 h 843407"/>
                    <a:gd name="connsiteX11" fmla="*/ 3152795 w 3254905"/>
                    <a:gd name="connsiteY11" fmla="*/ 612648 h 843407"/>
                    <a:gd name="connsiteX12" fmla="*/ 2059327 w 3254905"/>
                    <a:gd name="connsiteY12" fmla="*/ 608744 h 843407"/>
                    <a:gd name="connsiteX13" fmla="*/ 735637 w 3254905"/>
                    <a:gd name="connsiteY13" fmla="*/ 843407 h 843407"/>
                    <a:gd name="connsiteX14" fmla="*/ 1695823 w 3254905"/>
                    <a:gd name="connsiteY14" fmla="*/ 619162 h 843407"/>
                    <a:gd name="connsiteX15" fmla="*/ 102110 w 3254905"/>
                    <a:gd name="connsiteY15" fmla="*/ 612648 h 843407"/>
                    <a:gd name="connsiteX16" fmla="*/ 0 w 3254905"/>
                    <a:gd name="connsiteY16" fmla="*/ 510538 h 843407"/>
                    <a:gd name="connsiteX17" fmla="*/ 0 w 3254905"/>
                    <a:gd name="connsiteY17" fmla="*/ 510540 h 843407"/>
                    <a:gd name="connsiteX18" fmla="*/ 0 w 3254905"/>
                    <a:gd name="connsiteY18" fmla="*/ 357378 h 843407"/>
                    <a:gd name="connsiteX19" fmla="*/ 0 w 3254905"/>
                    <a:gd name="connsiteY19" fmla="*/ 357378 h 843407"/>
                    <a:gd name="connsiteX20" fmla="*/ 0 w 3254905"/>
                    <a:gd name="connsiteY20" fmla="*/ 102110 h 843407"/>
                    <a:gd name="connsiteX0" fmla="*/ 0 w 3254905"/>
                    <a:gd name="connsiteY0" fmla="*/ 102110 h 1084422"/>
                    <a:gd name="connsiteX1" fmla="*/ 102110 w 3254905"/>
                    <a:gd name="connsiteY1" fmla="*/ 0 h 1084422"/>
                    <a:gd name="connsiteX2" fmla="*/ 542484 w 3254905"/>
                    <a:gd name="connsiteY2" fmla="*/ 0 h 1084422"/>
                    <a:gd name="connsiteX3" fmla="*/ 542484 w 3254905"/>
                    <a:gd name="connsiteY3" fmla="*/ 0 h 1084422"/>
                    <a:gd name="connsiteX4" fmla="*/ 1356210 w 3254905"/>
                    <a:gd name="connsiteY4" fmla="*/ 0 h 1084422"/>
                    <a:gd name="connsiteX5" fmla="*/ 3152795 w 3254905"/>
                    <a:gd name="connsiteY5" fmla="*/ 0 h 1084422"/>
                    <a:gd name="connsiteX6" fmla="*/ 3254905 w 3254905"/>
                    <a:gd name="connsiteY6" fmla="*/ 102110 h 1084422"/>
                    <a:gd name="connsiteX7" fmla="*/ 3254905 w 3254905"/>
                    <a:gd name="connsiteY7" fmla="*/ 357378 h 1084422"/>
                    <a:gd name="connsiteX8" fmla="*/ 3254905 w 3254905"/>
                    <a:gd name="connsiteY8" fmla="*/ 357378 h 1084422"/>
                    <a:gd name="connsiteX9" fmla="*/ 3254905 w 3254905"/>
                    <a:gd name="connsiteY9" fmla="*/ 510540 h 1084422"/>
                    <a:gd name="connsiteX10" fmla="*/ 3254905 w 3254905"/>
                    <a:gd name="connsiteY10" fmla="*/ 510538 h 1084422"/>
                    <a:gd name="connsiteX11" fmla="*/ 3152795 w 3254905"/>
                    <a:gd name="connsiteY11" fmla="*/ 612648 h 1084422"/>
                    <a:gd name="connsiteX12" fmla="*/ 2059327 w 3254905"/>
                    <a:gd name="connsiteY12" fmla="*/ 608744 h 1084422"/>
                    <a:gd name="connsiteX13" fmla="*/ 1819562 w 3254905"/>
                    <a:gd name="connsiteY13" fmla="*/ 1084422 h 1084422"/>
                    <a:gd name="connsiteX14" fmla="*/ 1695823 w 3254905"/>
                    <a:gd name="connsiteY14" fmla="*/ 619162 h 1084422"/>
                    <a:gd name="connsiteX15" fmla="*/ 102110 w 3254905"/>
                    <a:gd name="connsiteY15" fmla="*/ 612648 h 1084422"/>
                    <a:gd name="connsiteX16" fmla="*/ 0 w 3254905"/>
                    <a:gd name="connsiteY16" fmla="*/ 510538 h 1084422"/>
                    <a:gd name="connsiteX17" fmla="*/ 0 w 3254905"/>
                    <a:gd name="connsiteY17" fmla="*/ 510540 h 1084422"/>
                    <a:gd name="connsiteX18" fmla="*/ 0 w 3254905"/>
                    <a:gd name="connsiteY18" fmla="*/ 357378 h 1084422"/>
                    <a:gd name="connsiteX19" fmla="*/ 0 w 3254905"/>
                    <a:gd name="connsiteY19" fmla="*/ 357378 h 1084422"/>
                    <a:gd name="connsiteX20" fmla="*/ 0 w 3254905"/>
                    <a:gd name="connsiteY20" fmla="*/ 102110 h 1084422"/>
                    <a:gd name="connsiteX0" fmla="*/ 0 w 3254905"/>
                    <a:gd name="connsiteY0" fmla="*/ 102110 h 1084422"/>
                    <a:gd name="connsiteX1" fmla="*/ 102110 w 3254905"/>
                    <a:gd name="connsiteY1" fmla="*/ 0 h 1084422"/>
                    <a:gd name="connsiteX2" fmla="*/ 542484 w 3254905"/>
                    <a:gd name="connsiteY2" fmla="*/ 0 h 1084422"/>
                    <a:gd name="connsiteX3" fmla="*/ 542484 w 3254905"/>
                    <a:gd name="connsiteY3" fmla="*/ 0 h 1084422"/>
                    <a:gd name="connsiteX4" fmla="*/ 1356210 w 3254905"/>
                    <a:gd name="connsiteY4" fmla="*/ 0 h 1084422"/>
                    <a:gd name="connsiteX5" fmla="*/ 3152795 w 3254905"/>
                    <a:gd name="connsiteY5" fmla="*/ 0 h 1084422"/>
                    <a:gd name="connsiteX6" fmla="*/ 3254905 w 3254905"/>
                    <a:gd name="connsiteY6" fmla="*/ 102110 h 1084422"/>
                    <a:gd name="connsiteX7" fmla="*/ 3254905 w 3254905"/>
                    <a:gd name="connsiteY7" fmla="*/ 357378 h 1084422"/>
                    <a:gd name="connsiteX8" fmla="*/ 3254905 w 3254905"/>
                    <a:gd name="connsiteY8" fmla="*/ 357378 h 1084422"/>
                    <a:gd name="connsiteX9" fmla="*/ 3254905 w 3254905"/>
                    <a:gd name="connsiteY9" fmla="*/ 510540 h 1084422"/>
                    <a:gd name="connsiteX10" fmla="*/ 3254905 w 3254905"/>
                    <a:gd name="connsiteY10" fmla="*/ 510538 h 1084422"/>
                    <a:gd name="connsiteX11" fmla="*/ 3152795 w 3254905"/>
                    <a:gd name="connsiteY11" fmla="*/ 612648 h 1084422"/>
                    <a:gd name="connsiteX12" fmla="*/ 2059327 w 3254905"/>
                    <a:gd name="connsiteY12" fmla="*/ 608744 h 1084422"/>
                    <a:gd name="connsiteX13" fmla="*/ 1819562 w 3254905"/>
                    <a:gd name="connsiteY13" fmla="*/ 1084422 h 1084422"/>
                    <a:gd name="connsiteX14" fmla="*/ 1113814 w 3254905"/>
                    <a:gd name="connsiteY14" fmla="*/ 609390 h 1084422"/>
                    <a:gd name="connsiteX15" fmla="*/ 102110 w 3254905"/>
                    <a:gd name="connsiteY15" fmla="*/ 612648 h 1084422"/>
                    <a:gd name="connsiteX16" fmla="*/ 0 w 3254905"/>
                    <a:gd name="connsiteY16" fmla="*/ 510538 h 1084422"/>
                    <a:gd name="connsiteX17" fmla="*/ 0 w 3254905"/>
                    <a:gd name="connsiteY17" fmla="*/ 510540 h 1084422"/>
                    <a:gd name="connsiteX18" fmla="*/ 0 w 3254905"/>
                    <a:gd name="connsiteY18" fmla="*/ 357378 h 1084422"/>
                    <a:gd name="connsiteX19" fmla="*/ 0 w 3254905"/>
                    <a:gd name="connsiteY19" fmla="*/ 357378 h 1084422"/>
                    <a:gd name="connsiteX20" fmla="*/ 0 w 3254905"/>
                    <a:gd name="connsiteY20" fmla="*/ 102110 h 1084422"/>
                    <a:gd name="connsiteX0" fmla="*/ 0 w 3254905"/>
                    <a:gd name="connsiteY0" fmla="*/ 102110 h 1084422"/>
                    <a:gd name="connsiteX1" fmla="*/ 102110 w 3254905"/>
                    <a:gd name="connsiteY1" fmla="*/ 0 h 1084422"/>
                    <a:gd name="connsiteX2" fmla="*/ 542484 w 3254905"/>
                    <a:gd name="connsiteY2" fmla="*/ 0 h 1084422"/>
                    <a:gd name="connsiteX3" fmla="*/ 542484 w 3254905"/>
                    <a:gd name="connsiteY3" fmla="*/ 0 h 1084422"/>
                    <a:gd name="connsiteX4" fmla="*/ 1356210 w 3254905"/>
                    <a:gd name="connsiteY4" fmla="*/ 0 h 1084422"/>
                    <a:gd name="connsiteX5" fmla="*/ 3152795 w 3254905"/>
                    <a:gd name="connsiteY5" fmla="*/ 0 h 1084422"/>
                    <a:gd name="connsiteX6" fmla="*/ 3254905 w 3254905"/>
                    <a:gd name="connsiteY6" fmla="*/ 102110 h 1084422"/>
                    <a:gd name="connsiteX7" fmla="*/ 3254905 w 3254905"/>
                    <a:gd name="connsiteY7" fmla="*/ 357378 h 1084422"/>
                    <a:gd name="connsiteX8" fmla="*/ 3254905 w 3254905"/>
                    <a:gd name="connsiteY8" fmla="*/ 357378 h 1084422"/>
                    <a:gd name="connsiteX9" fmla="*/ 3254905 w 3254905"/>
                    <a:gd name="connsiteY9" fmla="*/ 510540 h 1084422"/>
                    <a:gd name="connsiteX10" fmla="*/ 3254905 w 3254905"/>
                    <a:gd name="connsiteY10" fmla="*/ 510538 h 1084422"/>
                    <a:gd name="connsiteX11" fmla="*/ 3152795 w 3254905"/>
                    <a:gd name="connsiteY11" fmla="*/ 612648 h 1084422"/>
                    <a:gd name="connsiteX12" fmla="*/ 1557410 w 3254905"/>
                    <a:gd name="connsiteY12" fmla="*/ 602229 h 1084422"/>
                    <a:gd name="connsiteX13" fmla="*/ 1819562 w 3254905"/>
                    <a:gd name="connsiteY13" fmla="*/ 1084422 h 1084422"/>
                    <a:gd name="connsiteX14" fmla="*/ 1113814 w 3254905"/>
                    <a:gd name="connsiteY14" fmla="*/ 609390 h 1084422"/>
                    <a:gd name="connsiteX15" fmla="*/ 102110 w 3254905"/>
                    <a:gd name="connsiteY15" fmla="*/ 612648 h 1084422"/>
                    <a:gd name="connsiteX16" fmla="*/ 0 w 3254905"/>
                    <a:gd name="connsiteY16" fmla="*/ 510538 h 1084422"/>
                    <a:gd name="connsiteX17" fmla="*/ 0 w 3254905"/>
                    <a:gd name="connsiteY17" fmla="*/ 510540 h 1084422"/>
                    <a:gd name="connsiteX18" fmla="*/ 0 w 3254905"/>
                    <a:gd name="connsiteY18" fmla="*/ 357378 h 1084422"/>
                    <a:gd name="connsiteX19" fmla="*/ 0 w 3254905"/>
                    <a:gd name="connsiteY19" fmla="*/ 357378 h 1084422"/>
                    <a:gd name="connsiteX20" fmla="*/ 0 w 3254905"/>
                    <a:gd name="connsiteY20" fmla="*/ 102110 h 1084422"/>
                    <a:gd name="connsiteX0" fmla="*/ 0 w 3254905"/>
                    <a:gd name="connsiteY0" fmla="*/ 102110 h 999741"/>
                    <a:gd name="connsiteX1" fmla="*/ 102110 w 3254905"/>
                    <a:gd name="connsiteY1" fmla="*/ 0 h 999741"/>
                    <a:gd name="connsiteX2" fmla="*/ 542484 w 3254905"/>
                    <a:gd name="connsiteY2" fmla="*/ 0 h 999741"/>
                    <a:gd name="connsiteX3" fmla="*/ 542484 w 3254905"/>
                    <a:gd name="connsiteY3" fmla="*/ 0 h 999741"/>
                    <a:gd name="connsiteX4" fmla="*/ 1356210 w 3254905"/>
                    <a:gd name="connsiteY4" fmla="*/ 0 h 999741"/>
                    <a:gd name="connsiteX5" fmla="*/ 3152795 w 3254905"/>
                    <a:gd name="connsiteY5" fmla="*/ 0 h 999741"/>
                    <a:gd name="connsiteX6" fmla="*/ 3254905 w 3254905"/>
                    <a:gd name="connsiteY6" fmla="*/ 102110 h 999741"/>
                    <a:gd name="connsiteX7" fmla="*/ 3254905 w 3254905"/>
                    <a:gd name="connsiteY7" fmla="*/ 357378 h 999741"/>
                    <a:gd name="connsiteX8" fmla="*/ 3254905 w 3254905"/>
                    <a:gd name="connsiteY8" fmla="*/ 357378 h 999741"/>
                    <a:gd name="connsiteX9" fmla="*/ 3254905 w 3254905"/>
                    <a:gd name="connsiteY9" fmla="*/ 510540 h 999741"/>
                    <a:gd name="connsiteX10" fmla="*/ 3254905 w 3254905"/>
                    <a:gd name="connsiteY10" fmla="*/ 510538 h 999741"/>
                    <a:gd name="connsiteX11" fmla="*/ 3152795 w 3254905"/>
                    <a:gd name="connsiteY11" fmla="*/ 612648 h 999741"/>
                    <a:gd name="connsiteX12" fmla="*/ 1557410 w 3254905"/>
                    <a:gd name="connsiteY12" fmla="*/ 602229 h 999741"/>
                    <a:gd name="connsiteX13" fmla="*/ 1387060 w 3254905"/>
                    <a:gd name="connsiteY13" fmla="*/ 999741 h 999741"/>
                    <a:gd name="connsiteX14" fmla="*/ 1113814 w 3254905"/>
                    <a:gd name="connsiteY14" fmla="*/ 609390 h 999741"/>
                    <a:gd name="connsiteX15" fmla="*/ 102110 w 3254905"/>
                    <a:gd name="connsiteY15" fmla="*/ 612648 h 999741"/>
                    <a:gd name="connsiteX16" fmla="*/ 0 w 3254905"/>
                    <a:gd name="connsiteY16" fmla="*/ 510538 h 999741"/>
                    <a:gd name="connsiteX17" fmla="*/ 0 w 3254905"/>
                    <a:gd name="connsiteY17" fmla="*/ 510540 h 999741"/>
                    <a:gd name="connsiteX18" fmla="*/ 0 w 3254905"/>
                    <a:gd name="connsiteY18" fmla="*/ 357378 h 999741"/>
                    <a:gd name="connsiteX19" fmla="*/ 0 w 3254905"/>
                    <a:gd name="connsiteY19" fmla="*/ 357378 h 999741"/>
                    <a:gd name="connsiteX20" fmla="*/ 0 w 3254905"/>
                    <a:gd name="connsiteY20" fmla="*/ 102110 h 999741"/>
                    <a:gd name="connsiteX0" fmla="*/ 0 w 3254905"/>
                    <a:gd name="connsiteY0" fmla="*/ 102110 h 941116"/>
                    <a:gd name="connsiteX1" fmla="*/ 102110 w 3254905"/>
                    <a:gd name="connsiteY1" fmla="*/ 0 h 941116"/>
                    <a:gd name="connsiteX2" fmla="*/ 542484 w 3254905"/>
                    <a:gd name="connsiteY2" fmla="*/ 0 h 941116"/>
                    <a:gd name="connsiteX3" fmla="*/ 542484 w 3254905"/>
                    <a:gd name="connsiteY3" fmla="*/ 0 h 941116"/>
                    <a:gd name="connsiteX4" fmla="*/ 1356210 w 3254905"/>
                    <a:gd name="connsiteY4" fmla="*/ 0 h 941116"/>
                    <a:gd name="connsiteX5" fmla="*/ 3152795 w 3254905"/>
                    <a:gd name="connsiteY5" fmla="*/ 0 h 941116"/>
                    <a:gd name="connsiteX6" fmla="*/ 3254905 w 3254905"/>
                    <a:gd name="connsiteY6" fmla="*/ 102110 h 941116"/>
                    <a:gd name="connsiteX7" fmla="*/ 3254905 w 3254905"/>
                    <a:gd name="connsiteY7" fmla="*/ 357378 h 941116"/>
                    <a:gd name="connsiteX8" fmla="*/ 3254905 w 3254905"/>
                    <a:gd name="connsiteY8" fmla="*/ 357378 h 941116"/>
                    <a:gd name="connsiteX9" fmla="*/ 3254905 w 3254905"/>
                    <a:gd name="connsiteY9" fmla="*/ 510540 h 941116"/>
                    <a:gd name="connsiteX10" fmla="*/ 3254905 w 3254905"/>
                    <a:gd name="connsiteY10" fmla="*/ 510538 h 941116"/>
                    <a:gd name="connsiteX11" fmla="*/ 3152795 w 3254905"/>
                    <a:gd name="connsiteY11" fmla="*/ 612648 h 941116"/>
                    <a:gd name="connsiteX12" fmla="*/ 1557410 w 3254905"/>
                    <a:gd name="connsiteY12" fmla="*/ 602229 h 941116"/>
                    <a:gd name="connsiteX13" fmla="*/ 1306967 w 3254905"/>
                    <a:gd name="connsiteY13" fmla="*/ 941116 h 941116"/>
                    <a:gd name="connsiteX14" fmla="*/ 1113814 w 3254905"/>
                    <a:gd name="connsiteY14" fmla="*/ 609390 h 941116"/>
                    <a:gd name="connsiteX15" fmla="*/ 102110 w 3254905"/>
                    <a:gd name="connsiteY15" fmla="*/ 612648 h 941116"/>
                    <a:gd name="connsiteX16" fmla="*/ 0 w 3254905"/>
                    <a:gd name="connsiteY16" fmla="*/ 510538 h 941116"/>
                    <a:gd name="connsiteX17" fmla="*/ 0 w 3254905"/>
                    <a:gd name="connsiteY17" fmla="*/ 510540 h 941116"/>
                    <a:gd name="connsiteX18" fmla="*/ 0 w 3254905"/>
                    <a:gd name="connsiteY18" fmla="*/ 357378 h 941116"/>
                    <a:gd name="connsiteX19" fmla="*/ 0 w 3254905"/>
                    <a:gd name="connsiteY19" fmla="*/ 357378 h 941116"/>
                    <a:gd name="connsiteX20" fmla="*/ 0 w 3254905"/>
                    <a:gd name="connsiteY20" fmla="*/ 102110 h 94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4905" h="941116">
                      <a:moveTo>
                        <a:pt x="0" y="102110"/>
                      </a:moveTo>
                      <a:cubicBezTo>
                        <a:pt x="0" y="45716"/>
                        <a:pt x="45716" y="0"/>
                        <a:pt x="102110" y="0"/>
                      </a:cubicBezTo>
                      <a:lnTo>
                        <a:pt x="542484" y="0"/>
                      </a:lnTo>
                      <a:lnTo>
                        <a:pt x="542484" y="0"/>
                      </a:lnTo>
                      <a:lnTo>
                        <a:pt x="1356210" y="0"/>
                      </a:lnTo>
                      <a:lnTo>
                        <a:pt x="3152795" y="0"/>
                      </a:lnTo>
                      <a:cubicBezTo>
                        <a:pt x="3209189" y="0"/>
                        <a:pt x="3254905" y="45716"/>
                        <a:pt x="3254905" y="102110"/>
                      </a:cubicBezTo>
                      <a:lnTo>
                        <a:pt x="3254905" y="357378"/>
                      </a:lnTo>
                      <a:lnTo>
                        <a:pt x="3254905" y="357378"/>
                      </a:lnTo>
                      <a:lnTo>
                        <a:pt x="3254905" y="510540"/>
                      </a:lnTo>
                      <a:lnTo>
                        <a:pt x="3254905" y="510538"/>
                      </a:lnTo>
                      <a:cubicBezTo>
                        <a:pt x="3254905" y="566932"/>
                        <a:pt x="3209189" y="612648"/>
                        <a:pt x="3152795" y="612648"/>
                      </a:cubicBezTo>
                      <a:lnTo>
                        <a:pt x="1557410" y="602229"/>
                      </a:lnTo>
                      <a:lnTo>
                        <a:pt x="1306967" y="941116"/>
                      </a:lnTo>
                      <a:lnTo>
                        <a:pt x="1113814" y="609390"/>
                      </a:lnTo>
                      <a:lnTo>
                        <a:pt x="102110" y="612648"/>
                      </a:lnTo>
                      <a:cubicBezTo>
                        <a:pt x="45716" y="612648"/>
                        <a:pt x="0" y="566932"/>
                        <a:pt x="0" y="510538"/>
                      </a:cubicBezTo>
                      <a:lnTo>
                        <a:pt x="0" y="510540"/>
                      </a:lnTo>
                      <a:lnTo>
                        <a:pt x="0" y="357378"/>
                      </a:lnTo>
                      <a:lnTo>
                        <a:pt x="0" y="357378"/>
                      </a:lnTo>
                      <a:lnTo>
                        <a:pt x="0" y="102110"/>
                      </a:lnTo>
                      <a:close/>
                    </a:path>
                  </a:pathLst>
                </a:custGeom>
                <a:solidFill>
                  <a:schemeClr val="accent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103" name="テキスト ボックス 4102">
                  <a:extLst>
                    <a:ext uri="{FF2B5EF4-FFF2-40B4-BE49-F238E27FC236}">
                      <a16:creationId xmlns:a16="http://schemas.microsoft.com/office/drawing/2014/main" id="{66202C68-E183-35D4-E998-7A437BC7A4CC}"/>
                    </a:ext>
                  </a:extLst>
                </p:cNvPr>
                <p:cNvSpPr txBox="1"/>
                <p:nvPr/>
              </p:nvSpPr>
              <p:spPr>
                <a:xfrm>
                  <a:off x="3579778" y="3276804"/>
                  <a:ext cx="2053970" cy="276999"/>
                </a:xfrm>
                <a:prstGeom prst="rect">
                  <a:avLst/>
                </a:prstGeom>
                <a:noFill/>
              </p:spPr>
              <p:txBody>
                <a:bodyPr wrap="square">
                  <a:spAutoFit/>
                </a:bodyPr>
                <a:lstStyle/>
                <a:p>
                  <a:pPr algn="ctr"/>
                  <a:r>
                    <a:rPr lang="ja-JP" altLang="ja-JP" sz="1200" b="1" kern="100">
                      <a:solidFill>
                        <a:schemeClr val="bg1"/>
                      </a:solidFill>
                      <a:effectLst/>
                      <a:latin typeface="游明朝" panose="02020400000000000000" pitchFamily="18" charset="-128"/>
                      <a:ea typeface="Meiryo UI" panose="020B0604030504040204" pitchFamily="50" charset="-128"/>
                      <a:cs typeface="Times New Roman" panose="02020603050405020304" pitchFamily="18" charset="0"/>
                    </a:rPr>
                    <a:t>食品ロス発生（返品・破棄）</a:t>
                  </a:r>
                  <a:endParaRPr lang="ja-JP" altLang="ja-JP" sz="1200" b="1" kern="10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04" name="テキスト ボックス 4103">
                  <a:extLst>
                    <a:ext uri="{FF2B5EF4-FFF2-40B4-BE49-F238E27FC236}">
                      <a16:creationId xmlns:a16="http://schemas.microsoft.com/office/drawing/2014/main" id="{951E5A87-6A09-A0D9-F5C9-ABA361A84682}"/>
                    </a:ext>
                  </a:extLst>
                </p:cNvPr>
                <p:cNvSpPr txBox="1"/>
                <p:nvPr/>
              </p:nvSpPr>
              <p:spPr>
                <a:xfrm>
                  <a:off x="5557318" y="3869744"/>
                  <a:ext cx="909506" cy="338554"/>
                </a:xfrm>
                <a:prstGeom prst="rect">
                  <a:avLst/>
                </a:prstGeom>
                <a:noFill/>
              </p:spPr>
              <p:txBody>
                <a:bodyPr wrap="square">
                  <a:spAutoFit/>
                </a:bodyPr>
                <a:lstStyle/>
                <a:p>
                  <a:pPr algn="ctr"/>
                  <a:r>
                    <a:rPr lang="en-US" altLang="ja-JP" sz="1600" b="1" kern="10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b="1" kern="100">
                      <a:latin typeface="Meiryo UI" panose="020B0604030504040204" pitchFamily="50" charset="-128"/>
                      <a:ea typeface="Meiryo UI" panose="020B0604030504040204" pitchFamily="50" charset="-128"/>
                      <a:cs typeface="Times New Roman" panose="02020603050405020304" pitchFamily="18" charset="0"/>
                    </a:rPr>
                    <a:t>ヶ月</a:t>
                  </a:r>
                  <a:endPar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105" name="直線矢印コネクタ 4104">
                  <a:extLst>
                    <a:ext uri="{FF2B5EF4-FFF2-40B4-BE49-F238E27FC236}">
                      <a16:creationId xmlns:a16="http://schemas.microsoft.com/office/drawing/2014/main" id="{60D291BC-0733-D0DD-4DCC-86EE67F86631}"/>
                    </a:ext>
                  </a:extLst>
                </p:cNvPr>
                <p:cNvCxnSpPr>
                  <a:cxnSpLocks/>
                </p:cNvCxnSpPr>
                <p:nvPr/>
              </p:nvCxnSpPr>
              <p:spPr bwMode="auto">
                <a:xfrm flipV="1">
                  <a:off x="4845266" y="4250059"/>
                  <a:ext cx="2175770" cy="14516"/>
                </a:xfrm>
                <a:prstGeom prst="straightConnector1">
                  <a:avLst/>
                </a:prstGeom>
                <a:solidFill>
                  <a:schemeClr val="accent1"/>
                </a:solidFill>
                <a:ln w="79375" cap="flat" cmpd="sng" algn="ctr">
                  <a:solidFill>
                    <a:schemeClr val="tx2">
                      <a:lumMod val="60000"/>
                      <a:lumOff val="40000"/>
                    </a:schemeClr>
                  </a:solidFill>
                  <a:prstDash val="solid"/>
                  <a:round/>
                  <a:headEnd type="triangle"/>
                  <a:tailEnd type="triangle"/>
                </a:ln>
                <a:effectLst/>
              </p:spPr>
            </p:cxnSp>
            <p:sp>
              <p:nvSpPr>
                <p:cNvPr id="4106" name="テキスト ボックス 4105">
                  <a:extLst>
                    <a:ext uri="{FF2B5EF4-FFF2-40B4-BE49-F238E27FC236}">
                      <a16:creationId xmlns:a16="http://schemas.microsoft.com/office/drawing/2014/main" id="{2DACCBD6-9634-90F1-521A-503B1314D475}"/>
                    </a:ext>
                  </a:extLst>
                </p:cNvPr>
                <p:cNvSpPr txBox="1"/>
                <p:nvPr/>
              </p:nvSpPr>
              <p:spPr>
                <a:xfrm>
                  <a:off x="7862800" y="3902388"/>
                  <a:ext cx="909506" cy="338554"/>
                </a:xfrm>
                <a:prstGeom prst="rect">
                  <a:avLst/>
                </a:prstGeom>
                <a:noFill/>
              </p:spPr>
              <p:txBody>
                <a:bodyPr wrap="square">
                  <a:spAutoFit/>
                </a:bodyPr>
                <a:lstStyle/>
                <a:p>
                  <a:pPr algn="ctr"/>
                  <a:r>
                    <a:rPr lang="en-US" altLang="ja-JP" sz="1600" b="1" kern="10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b="1" kern="100">
                      <a:latin typeface="Meiryo UI" panose="020B0604030504040204" pitchFamily="50" charset="-128"/>
                      <a:ea typeface="Meiryo UI" panose="020B0604030504040204" pitchFamily="50" charset="-128"/>
                      <a:cs typeface="Times New Roman" panose="02020603050405020304" pitchFamily="18" charset="0"/>
                    </a:rPr>
                    <a:t>ヶ月</a:t>
                  </a:r>
                  <a:endPar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107" name="直線矢印コネクタ 4106">
                  <a:extLst>
                    <a:ext uri="{FF2B5EF4-FFF2-40B4-BE49-F238E27FC236}">
                      <a16:creationId xmlns:a16="http://schemas.microsoft.com/office/drawing/2014/main" id="{6C7CADE3-E456-9319-8C7B-046887B56A36}"/>
                    </a:ext>
                  </a:extLst>
                </p:cNvPr>
                <p:cNvCxnSpPr>
                  <a:cxnSpLocks/>
                </p:cNvCxnSpPr>
                <p:nvPr/>
              </p:nvCxnSpPr>
              <p:spPr bwMode="auto">
                <a:xfrm flipV="1">
                  <a:off x="7167555" y="4229599"/>
                  <a:ext cx="2444818" cy="13521"/>
                </a:xfrm>
                <a:prstGeom prst="straightConnector1">
                  <a:avLst/>
                </a:prstGeom>
                <a:solidFill>
                  <a:schemeClr val="accent1"/>
                </a:solidFill>
                <a:ln w="79375" cap="flat" cmpd="sng" algn="ctr">
                  <a:solidFill>
                    <a:schemeClr val="tx2">
                      <a:lumMod val="60000"/>
                      <a:lumOff val="40000"/>
                    </a:schemeClr>
                  </a:solidFill>
                  <a:prstDash val="solid"/>
                  <a:round/>
                  <a:headEnd type="triangle"/>
                  <a:tailEnd type="triangle"/>
                </a:ln>
                <a:effectLst/>
              </p:spPr>
            </p:cxnSp>
            <p:sp>
              <p:nvSpPr>
                <p:cNvPr id="4108" name="テキスト ボックス 4107">
                  <a:extLst>
                    <a:ext uri="{FF2B5EF4-FFF2-40B4-BE49-F238E27FC236}">
                      <a16:creationId xmlns:a16="http://schemas.microsoft.com/office/drawing/2014/main" id="{07983155-2A08-A89F-8D83-43DB243262DF}"/>
                    </a:ext>
                  </a:extLst>
                </p:cNvPr>
                <p:cNvSpPr txBox="1"/>
                <p:nvPr/>
              </p:nvSpPr>
              <p:spPr>
                <a:xfrm>
                  <a:off x="2168395" y="5049625"/>
                  <a:ext cx="389018" cy="830997"/>
                </a:xfrm>
                <a:prstGeom prst="rect">
                  <a:avLst/>
                </a:prstGeom>
                <a:noFill/>
              </p:spPr>
              <p:txBody>
                <a:bodyPr wrap="square">
                  <a:spAutoFit/>
                </a:bodyPr>
                <a:lstStyle/>
                <a:p>
                  <a:pPr algn="ctr"/>
                  <a:r>
                    <a:rPr lang="ja-JP" altLang="en-US" sz="1600" b="1" kern="100">
                      <a:effectLst/>
                      <a:latin typeface="Meiryo UI" panose="020B0604030504040204" pitchFamily="50" charset="-128"/>
                      <a:ea typeface="Meiryo UI" panose="020B0604030504040204" pitchFamily="50" charset="-128"/>
                      <a:cs typeface="Times New Roman" panose="02020603050405020304" pitchFamily="18" charset="0"/>
                    </a:rPr>
                    <a:t>製造日</a:t>
                  </a:r>
                  <a:endPar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109" name="テキスト ボックス 4108">
                  <a:extLst>
                    <a:ext uri="{FF2B5EF4-FFF2-40B4-BE49-F238E27FC236}">
                      <a16:creationId xmlns:a16="http://schemas.microsoft.com/office/drawing/2014/main" id="{80B4BF60-2D18-E7FA-FE5C-809163CBAEE4}"/>
                    </a:ext>
                  </a:extLst>
                </p:cNvPr>
                <p:cNvSpPr txBox="1"/>
                <p:nvPr/>
              </p:nvSpPr>
              <p:spPr>
                <a:xfrm>
                  <a:off x="3154258" y="4559159"/>
                  <a:ext cx="909506" cy="307777"/>
                </a:xfrm>
                <a:prstGeom prst="rect">
                  <a:avLst/>
                </a:prstGeom>
                <a:noFill/>
              </p:spPr>
              <p:txBody>
                <a:bodyPr wrap="square">
                  <a:spAutoFit/>
                </a:bodyPr>
                <a:lstStyle/>
                <a:p>
                  <a:pPr algn="ctr"/>
                  <a:r>
                    <a:rPr lang="ja-JP" altLang="en-US" sz="1400" b="1" kern="100">
                      <a:effectLst/>
                      <a:latin typeface="游明朝" panose="02020400000000000000" pitchFamily="18" charset="-128"/>
                      <a:ea typeface="Meiryo UI" panose="020B0604030504040204" pitchFamily="50" charset="-128"/>
                      <a:cs typeface="Times New Roman" panose="02020603050405020304" pitchFamily="18" charset="0"/>
                    </a:rPr>
                    <a:t>卸　売</a:t>
                  </a:r>
                  <a:endParaRPr lang="ja-JP" altLang="ja-JP" sz="1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10" name="テキスト ボックス 4109">
                  <a:extLst>
                    <a:ext uri="{FF2B5EF4-FFF2-40B4-BE49-F238E27FC236}">
                      <a16:creationId xmlns:a16="http://schemas.microsoft.com/office/drawing/2014/main" id="{9BC8331B-47FF-1146-A1CA-5F6CAB806886}"/>
                    </a:ext>
                  </a:extLst>
                </p:cNvPr>
                <p:cNvSpPr txBox="1"/>
                <p:nvPr/>
              </p:nvSpPr>
              <p:spPr>
                <a:xfrm>
                  <a:off x="4348895" y="4518734"/>
                  <a:ext cx="909506" cy="307777"/>
                </a:xfrm>
                <a:prstGeom prst="rect">
                  <a:avLst/>
                </a:prstGeom>
                <a:noFill/>
              </p:spPr>
              <p:txBody>
                <a:bodyPr wrap="square">
                  <a:spAutoFit/>
                </a:bodyPr>
                <a:lstStyle/>
                <a:p>
                  <a:pPr algn="ctr"/>
                  <a:r>
                    <a:rPr lang="ja-JP" altLang="en-US" sz="1400" b="1" kern="100">
                      <a:effectLst/>
                      <a:latin typeface="游明朝" panose="02020400000000000000" pitchFamily="18" charset="-128"/>
                      <a:ea typeface="Meiryo UI" panose="020B0604030504040204" pitchFamily="50" charset="-128"/>
                      <a:cs typeface="Times New Roman" panose="02020603050405020304" pitchFamily="18" charset="0"/>
                    </a:rPr>
                    <a:t>スーパー</a:t>
                  </a:r>
                  <a:endParaRPr lang="ja-JP" altLang="ja-JP" sz="1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11" name="テキスト ボックス 4110">
                  <a:extLst>
                    <a:ext uri="{FF2B5EF4-FFF2-40B4-BE49-F238E27FC236}">
                      <a16:creationId xmlns:a16="http://schemas.microsoft.com/office/drawing/2014/main" id="{534FCD00-BC65-AC98-4AE0-3CC1BB1E3AB6}"/>
                    </a:ext>
                  </a:extLst>
                </p:cNvPr>
                <p:cNvSpPr txBox="1"/>
                <p:nvPr/>
              </p:nvSpPr>
              <p:spPr>
                <a:xfrm>
                  <a:off x="6628490" y="3745560"/>
                  <a:ext cx="947881" cy="307777"/>
                </a:xfrm>
                <a:prstGeom prst="rect">
                  <a:avLst/>
                </a:prstGeom>
                <a:noFill/>
              </p:spPr>
              <p:txBody>
                <a:bodyPr wrap="square">
                  <a:spAutoFit/>
                </a:bodyPr>
                <a:lstStyle/>
                <a:p>
                  <a:pPr algn="ctr"/>
                  <a:r>
                    <a:rPr lang="ja-JP" altLang="en-US" sz="1400" b="1" kern="100">
                      <a:latin typeface="游明朝" panose="02020400000000000000" pitchFamily="18" charset="-128"/>
                      <a:ea typeface="Meiryo UI" panose="020B0604030504040204" pitchFamily="50" charset="-128"/>
                      <a:cs typeface="Times New Roman" panose="02020603050405020304" pitchFamily="18" charset="0"/>
                    </a:rPr>
                    <a:t>販売</a:t>
                  </a:r>
                  <a:r>
                    <a:rPr lang="ja-JP" altLang="en-US" sz="1400" b="1" kern="100">
                      <a:effectLst/>
                      <a:latin typeface="游明朝" panose="02020400000000000000" pitchFamily="18" charset="-128"/>
                      <a:ea typeface="Meiryo UI" panose="020B0604030504040204" pitchFamily="50" charset="-128"/>
                      <a:cs typeface="Times New Roman" panose="02020603050405020304" pitchFamily="18" charset="0"/>
                    </a:rPr>
                    <a:t>期限</a:t>
                  </a:r>
                  <a:endParaRPr lang="ja-JP" altLang="ja-JP" sz="1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12" name="テキスト ボックス 4111">
                  <a:extLst>
                    <a:ext uri="{FF2B5EF4-FFF2-40B4-BE49-F238E27FC236}">
                      <a16:creationId xmlns:a16="http://schemas.microsoft.com/office/drawing/2014/main" id="{D1A15EE5-2417-E85D-7712-8A4010A038EC}"/>
                    </a:ext>
                  </a:extLst>
                </p:cNvPr>
                <p:cNvSpPr txBox="1"/>
                <p:nvPr/>
              </p:nvSpPr>
              <p:spPr>
                <a:xfrm>
                  <a:off x="3899435" y="6649367"/>
                  <a:ext cx="739446" cy="307777"/>
                </a:xfrm>
                <a:prstGeom prst="rect">
                  <a:avLst/>
                </a:prstGeom>
                <a:noFill/>
              </p:spPr>
              <p:txBody>
                <a:bodyPr wrap="square">
                  <a:spAutoFit/>
                </a:bodyPr>
                <a:lstStyle/>
                <a:p>
                  <a:pPr algn="ctr"/>
                  <a:r>
                    <a:rPr lang="ja-JP" altLang="en-US" sz="1400" b="1" kern="100">
                      <a:effectLst/>
                      <a:latin typeface="游明朝" panose="02020400000000000000" pitchFamily="18" charset="-128"/>
                      <a:ea typeface="Meiryo UI" panose="020B0604030504040204" pitchFamily="50" charset="-128"/>
                      <a:cs typeface="Times New Roman" panose="02020603050405020304" pitchFamily="18" charset="0"/>
                    </a:rPr>
                    <a:t>卸　売</a:t>
                  </a:r>
                  <a:endParaRPr lang="ja-JP" altLang="ja-JP" sz="1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13" name="テキスト ボックス 4112">
                  <a:extLst>
                    <a:ext uri="{FF2B5EF4-FFF2-40B4-BE49-F238E27FC236}">
                      <a16:creationId xmlns:a16="http://schemas.microsoft.com/office/drawing/2014/main" id="{D6E0AE28-C70B-1BA9-9745-D6EA1141E37E}"/>
                    </a:ext>
                  </a:extLst>
                </p:cNvPr>
                <p:cNvSpPr txBox="1"/>
                <p:nvPr/>
              </p:nvSpPr>
              <p:spPr>
                <a:xfrm>
                  <a:off x="5579699" y="6666123"/>
                  <a:ext cx="909506" cy="307777"/>
                </a:xfrm>
                <a:prstGeom prst="rect">
                  <a:avLst/>
                </a:prstGeom>
                <a:noFill/>
              </p:spPr>
              <p:txBody>
                <a:bodyPr wrap="square">
                  <a:spAutoFit/>
                </a:bodyPr>
                <a:lstStyle/>
                <a:p>
                  <a:pPr algn="ctr"/>
                  <a:r>
                    <a:rPr lang="ja-JP" altLang="en-US" sz="1400" b="1" kern="100">
                      <a:effectLst/>
                      <a:latin typeface="游明朝" panose="02020400000000000000" pitchFamily="18" charset="-128"/>
                      <a:ea typeface="Meiryo UI" panose="020B0604030504040204" pitchFamily="50" charset="-128"/>
                      <a:cs typeface="Times New Roman" panose="02020603050405020304" pitchFamily="18" charset="0"/>
                    </a:rPr>
                    <a:t>スーパー</a:t>
                  </a:r>
                  <a:endParaRPr lang="ja-JP" altLang="ja-JP" sz="1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14" name="テキスト ボックス 4113">
                  <a:extLst>
                    <a:ext uri="{FF2B5EF4-FFF2-40B4-BE49-F238E27FC236}">
                      <a16:creationId xmlns:a16="http://schemas.microsoft.com/office/drawing/2014/main" id="{E5263E2E-ED24-9DB1-42AA-59B05159E3E0}"/>
                    </a:ext>
                  </a:extLst>
                </p:cNvPr>
                <p:cNvSpPr txBox="1"/>
                <p:nvPr/>
              </p:nvSpPr>
              <p:spPr>
                <a:xfrm>
                  <a:off x="5552033" y="5668997"/>
                  <a:ext cx="958668" cy="307777"/>
                </a:xfrm>
                <a:prstGeom prst="rect">
                  <a:avLst/>
                </a:prstGeom>
                <a:noFill/>
              </p:spPr>
              <p:txBody>
                <a:bodyPr wrap="square">
                  <a:spAutoFit/>
                </a:bodyPr>
                <a:lstStyle/>
                <a:p>
                  <a:pPr algn="ctr"/>
                  <a:r>
                    <a:rPr lang="ja-JP" altLang="en-US" sz="1400" b="1" kern="100">
                      <a:effectLst/>
                      <a:latin typeface="游明朝" panose="02020400000000000000" pitchFamily="18" charset="-128"/>
                      <a:ea typeface="Meiryo UI" panose="020B0604030504040204" pitchFamily="50" charset="-128"/>
                      <a:cs typeface="Times New Roman" panose="02020603050405020304" pitchFamily="18" charset="0"/>
                    </a:rPr>
                    <a:t>納品期限</a:t>
                  </a:r>
                  <a:endParaRPr lang="ja-JP" altLang="ja-JP" sz="1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15" name="テキスト ボックス 4114">
                  <a:extLst>
                    <a:ext uri="{FF2B5EF4-FFF2-40B4-BE49-F238E27FC236}">
                      <a16:creationId xmlns:a16="http://schemas.microsoft.com/office/drawing/2014/main" id="{42A6CCE6-8390-4DFF-096C-8B05A37C5BE8}"/>
                    </a:ext>
                  </a:extLst>
                </p:cNvPr>
                <p:cNvSpPr txBox="1"/>
                <p:nvPr/>
              </p:nvSpPr>
              <p:spPr>
                <a:xfrm>
                  <a:off x="7458312" y="4493419"/>
                  <a:ext cx="1800000" cy="461665"/>
                </a:xfrm>
                <a:prstGeom prst="rect">
                  <a:avLst/>
                </a:prstGeom>
                <a:noFill/>
              </p:spPr>
              <p:txBody>
                <a:bodyPr wrap="square">
                  <a:spAutoFit/>
                </a:bodyPr>
                <a:lstStyle/>
                <a:p>
                  <a:pPr algn="ctr"/>
                  <a:r>
                    <a:rPr lang="ja-JP" altLang="en-US" sz="1300" b="1" kern="100">
                      <a:latin typeface="游明朝" panose="02020400000000000000" pitchFamily="18" charset="-128"/>
                      <a:ea typeface="Meiryo UI" panose="020B0604030504040204" pitchFamily="50" charset="-128"/>
                      <a:cs typeface="Times New Roman" panose="02020603050405020304" pitchFamily="18" charset="0"/>
                    </a:rPr>
                    <a:t>店頭から撤去・廃棄</a:t>
                  </a:r>
                  <a:endParaRPr lang="en-US" altLang="ja-JP" sz="1300" b="1" kern="100">
                    <a:latin typeface="游明朝" panose="02020400000000000000" pitchFamily="18" charset="-128"/>
                    <a:ea typeface="Meiryo UI" panose="020B0604030504040204" pitchFamily="50" charset="-128"/>
                    <a:cs typeface="Times New Roman" panose="02020603050405020304" pitchFamily="18" charset="0"/>
                  </a:endParaRPr>
                </a:p>
                <a:p>
                  <a:pPr algn="ctr"/>
                  <a:r>
                    <a:rPr lang="ja-JP" altLang="en-US" sz="1000" b="1" kern="100">
                      <a:effectLst/>
                      <a:latin typeface="游明朝" panose="02020400000000000000" pitchFamily="18" charset="-128"/>
                      <a:ea typeface="Meiryo UI" panose="020B0604030504040204" pitchFamily="50" charset="-128"/>
                      <a:cs typeface="Times New Roman" panose="02020603050405020304" pitchFamily="18" charset="0"/>
                    </a:rPr>
                    <a:t>（一部値引き販売）</a:t>
                  </a:r>
                  <a:endParaRPr lang="ja-JP" altLang="ja-JP" sz="10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16" name="テキスト ボックス 4115">
                  <a:extLst>
                    <a:ext uri="{FF2B5EF4-FFF2-40B4-BE49-F238E27FC236}">
                      <a16:creationId xmlns:a16="http://schemas.microsoft.com/office/drawing/2014/main" id="{7B2A9670-5CD1-8395-8AD9-9A2F73D69F88}"/>
                    </a:ext>
                  </a:extLst>
                </p:cNvPr>
                <p:cNvSpPr txBox="1"/>
                <p:nvPr/>
              </p:nvSpPr>
              <p:spPr>
                <a:xfrm>
                  <a:off x="5565606" y="4453929"/>
                  <a:ext cx="878999" cy="523220"/>
                </a:xfrm>
                <a:prstGeom prst="rect">
                  <a:avLst/>
                </a:prstGeom>
                <a:noFill/>
              </p:spPr>
              <p:txBody>
                <a:bodyPr wrap="square">
                  <a:spAutoFit/>
                </a:bodyPr>
                <a:lstStyle/>
                <a:p>
                  <a:pPr algn="ctr"/>
                  <a:r>
                    <a:rPr lang="ja-JP" altLang="en-US" sz="1400" b="1" kern="100">
                      <a:effectLst/>
                      <a:latin typeface="游明朝" panose="02020400000000000000" pitchFamily="18" charset="-128"/>
                      <a:ea typeface="Meiryo UI" panose="020B0604030504040204" pitchFamily="50" charset="-128"/>
                      <a:cs typeface="Times New Roman" panose="02020603050405020304" pitchFamily="18" charset="0"/>
                    </a:rPr>
                    <a:t>店頭での販売</a:t>
                  </a:r>
                  <a:endParaRPr lang="ja-JP" altLang="ja-JP" sz="1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17" name="テキスト ボックス 4116">
                  <a:extLst>
                    <a:ext uri="{FF2B5EF4-FFF2-40B4-BE49-F238E27FC236}">
                      <a16:creationId xmlns:a16="http://schemas.microsoft.com/office/drawing/2014/main" id="{2B2602FB-A3C3-2777-43A2-F79FA2300964}"/>
                    </a:ext>
                  </a:extLst>
                </p:cNvPr>
                <p:cNvSpPr txBox="1"/>
                <p:nvPr/>
              </p:nvSpPr>
              <p:spPr>
                <a:xfrm>
                  <a:off x="6973644" y="6613692"/>
                  <a:ext cx="1883536" cy="492443"/>
                </a:xfrm>
                <a:prstGeom prst="rect">
                  <a:avLst/>
                </a:prstGeom>
                <a:noFill/>
              </p:spPr>
              <p:txBody>
                <a:bodyPr wrap="square">
                  <a:spAutoFit/>
                </a:bodyPr>
                <a:lstStyle/>
                <a:p>
                  <a:pPr algn="ctr"/>
                  <a:r>
                    <a:rPr lang="ja-JP" altLang="en-US" sz="1300" b="1" kern="100">
                      <a:latin typeface="Meiryo UI" panose="020B0604030504040204" pitchFamily="50" charset="-128"/>
                      <a:ea typeface="Meiryo UI" panose="020B0604030504040204" pitchFamily="50" charset="-128"/>
                      <a:cs typeface="Times New Roman" panose="02020603050405020304" pitchFamily="18" charset="0"/>
                    </a:rPr>
                    <a:t>販売期限については、</a:t>
                  </a:r>
                  <a:endParaRPr lang="en-US" altLang="ja-JP" sz="1300" b="1" kern="100">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300" b="1" kern="100">
                      <a:effectLst/>
                      <a:latin typeface="Meiryo UI" panose="020B0604030504040204" pitchFamily="50" charset="-128"/>
                      <a:ea typeface="Meiryo UI" panose="020B0604030504040204" pitchFamily="50" charset="-128"/>
                      <a:cs typeface="Times New Roman" panose="02020603050405020304" pitchFamily="18" charset="0"/>
                    </a:rPr>
                    <a:t>それぞれの販売者が設定</a:t>
                  </a:r>
                  <a:endParaRPr lang="ja-JP" altLang="ja-JP" sz="13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118" name="テキスト ボックス 4117">
                  <a:extLst>
                    <a:ext uri="{FF2B5EF4-FFF2-40B4-BE49-F238E27FC236}">
                      <a16:creationId xmlns:a16="http://schemas.microsoft.com/office/drawing/2014/main" id="{5E162DD0-E646-3FDF-E47D-685C09C688B3}"/>
                    </a:ext>
                  </a:extLst>
                </p:cNvPr>
                <p:cNvSpPr txBox="1"/>
                <p:nvPr/>
              </p:nvSpPr>
              <p:spPr>
                <a:xfrm>
                  <a:off x="7276120" y="6012857"/>
                  <a:ext cx="909506" cy="338554"/>
                </a:xfrm>
                <a:prstGeom prst="rect">
                  <a:avLst/>
                </a:prstGeom>
                <a:noFill/>
              </p:spPr>
              <p:txBody>
                <a:bodyPr wrap="square">
                  <a:spAutoFit/>
                </a:bodyPr>
                <a:lstStyle/>
                <a:p>
                  <a:pPr algn="ctr"/>
                  <a:r>
                    <a:rPr lang="en-US" altLang="ja-JP" sz="1600" b="1" kern="10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600" b="1" kern="100">
                      <a:latin typeface="Meiryo UI" panose="020B0604030504040204" pitchFamily="50" charset="-128"/>
                      <a:ea typeface="Meiryo UI" panose="020B0604030504040204" pitchFamily="50" charset="-128"/>
                      <a:cs typeface="Times New Roman" panose="02020603050405020304" pitchFamily="18" charset="0"/>
                    </a:rPr>
                    <a:t>ヶ月</a:t>
                  </a:r>
                  <a:endPar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4119" name="図表 4118">
                  <a:extLst>
                    <a:ext uri="{FF2B5EF4-FFF2-40B4-BE49-F238E27FC236}">
                      <a16:creationId xmlns:a16="http://schemas.microsoft.com/office/drawing/2014/main" id="{012D07F4-84A9-84FA-EEF6-54B52331BFA2}"/>
                    </a:ext>
                  </a:extLst>
                </p:cNvPr>
                <p:cNvGraphicFramePr/>
                <p:nvPr>
                  <p:extLst>
                    <p:ext uri="{D42A27DB-BD31-4B8C-83A1-F6EECF244321}">
                      <p14:modId xmlns:p14="http://schemas.microsoft.com/office/powerpoint/2010/main" val="4122884786"/>
                    </p:ext>
                  </p:extLst>
                </p:nvPr>
              </p:nvGraphicFramePr>
              <p:xfrm>
                <a:off x="2566958" y="5176794"/>
                <a:ext cx="7045415" cy="225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120" name="直線矢印コネクタ 4119">
                  <a:extLst>
                    <a:ext uri="{FF2B5EF4-FFF2-40B4-BE49-F238E27FC236}">
                      <a16:creationId xmlns:a16="http://schemas.microsoft.com/office/drawing/2014/main" id="{FCB50F67-E001-3962-2492-C32C9B1390C0}"/>
                    </a:ext>
                  </a:extLst>
                </p:cNvPr>
                <p:cNvCxnSpPr>
                  <a:cxnSpLocks/>
                  <a:endCxn id="4113" idx="1"/>
                </p:cNvCxnSpPr>
                <p:nvPr/>
              </p:nvCxnSpPr>
              <p:spPr bwMode="auto">
                <a:xfrm>
                  <a:off x="4809878" y="6812884"/>
                  <a:ext cx="769821" cy="7128"/>
                </a:xfrm>
                <a:prstGeom prst="straightConnector1">
                  <a:avLst/>
                </a:prstGeom>
                <a:solidFill>
                  <a:schemeClr val="accent1"/>
                </a:solidFill>
                <a:ln w="76200" cap="flat" cmpd="sng" algn="ctr">
                  <a:solidFill>
                    <a:srgbClr val="00B050"/>
                  </a:solidFill>
                  <a:prstDash val="solid"/>
                  <a:round/>
                  <a:headEnd type="none" w="med" len="med"/>
                  <a:tailEnd type="triangle"/>
                </a:ln>
                <a:effectLst/>
              </p:spPr>
            </p:cxnSp>
            <p:sp>
              <p:nvSpPr>
                <p:cNvPr id="4121" name="テキスト ボックス 4120">
                  <a:extLst>
                    <a:ext uri="{FF2B5EF4-FFF2-40B4-BE49-F238E27FC236}">
                      <a16:creationId xmlns:a16="http://schemas.microsoft.com/office/drawing/2014/main" id="{59F11FDC-B6E2-EAA2-247A-40A0428609CA}"/>
                    </a:ext>
                  </a:extLst>
                </p:cNvPr>
                <p:cNvSpPr txBox="1"/>
                <p:nvPr/>
              </p:nvSpPr>
              <p:spPr>
                <a:xfrm>
                  <a:off x="9577211" y="4773488"/>
                  <a:ext cx="426532" cy="1077218"/>
                </a:xfrm>
                <a:prstGeom prst="rect">
                  <a:avLst/>
                </a:prstGeom>
                <a:noFill/>
              </p:spPr>
              <p:txBody>
                <a:bodyPr wrap="square">
                  <a:spAutoFit/>
                </a:bodyPr>
                <a:lstStyle/>
                <a:p>
                  <a:pPr algn="ctr"/>
                  <a:r>
                    <a:rPr lang="ja-JP" altLang="en-US" sz="1600" b="1" kern="100">
                      <a:effectLst/>
                      <a:latin typeface="游明朝" panose="02020400000000000000" pitchFamily="18" charset="-128"/>
                      <a:ea typeface="Meiryo UI" panose="020B0604030504040204" pitchFamily="50" charset="-128"/>
                      <a:cs typeface="Times New Roman" panose="02020603050405020304" pitchFamily="18" charset="0"/>
                    </a:rPr>
                    <a:t>賞味期限</a:t>
                  </a:r>
                  <a:endParaRPr lang="ja-JP" altLang="ja-JP" sz="16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122" name="四角形: 角を丸くする 4121">
                  <a:extLst>
                    <a:ext uri="{FF2B5EF4-FFF2-40B4-BE49-F238E27FC236}">
                      <a16:creationId xmlns:a16="http://schemas.microsoft.com/office/drawing/2014/main" id="{04EC0BA9-060D-49CB-7CE5-EE4E0B82163A}"/>
                    </a:ext>
                  </a:extLst>
                </p:cNvPr>
                <p:cNvSpPr/>
                <p:nvPr/>
              </p:nvSpPr>
              <p:spPr bwMode="auto">
                <a:xfrm>
                  <a:off x="4297465" y="3726447"/>
                  <a:ext cx="954824" cy="286527"/>
                </a:xfrm>
                <a:prstGeom prst="roundRect">
                  <a:avLst/>
                </a:prstGeom>
                <a:solidFill>
                  <a:schemeClr val="accent2">
                    <a:lumMod val="20000"/>
                    <a:lumOff val="80000"/>
                  </a:schemeClr>
                </a:solidFill>
                <a:ln w="12700" cap="flat" cmpd="sng" algn="ctr">
                  <a:solidFill>
                    <a:schemeClr val="tx1">
                      <a:alpha val="89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rmAutofit fontScale="550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123" name="テキスト ボックス 4122">
                  <a:extLst>
                    <a:ext uri="{FF2B5EF4-FFF2-40B4-BE49-F238E27FC236}">
                      <a16:creationId xmlns:a16="http://schemas.microsoft.com/office/drawing/2014/main" id="{638A619D-0230-0BB8-D423-5D891A20EC6C}"/>
                    </a:ext>
                  </a:extLst>
                </p:cNvPr>
                <p:cNvSpPr txBox="1"/>
                <p:nvPr/>
              </p:nvSpPr>
              <p:spPr>
                <a:xfrm>
                  <a:off x="4275976" y="3718115"/>
                  <a:ext cx="1019438" cy="307777"/>
                </a:xfrm>
                <a:prstGeom prst="rect">
                  <a:avLst/>
                </a:prstGeom>
                <a:noFill/>
              </p:spPr>
              <p:txBody>
                <a:bodyPr wrap="square">
                  <a:spAutoFit/>
                </a:bodyPr>
                <a:lstStyle/>
                <a:p>
                  <a:pPr algn="ctr"/>
                  <a:r>
                    <a:rPr lang="ja-JP" altLang="en-US" sz="1400" b="1" kern="100">
                      <a:effectLst/>
                      <a:latin typeface="游明朝" panose="02020400000000000000" pitchFamily="18" charset="-128"/>
                      <a:ea typeface="Meiryo UI" panose="020B0604030504040204" pitchFamily="50" charset="-128"/>
                      <a:cs typeface="Times New Roman" panose="02020603050405020304" pitchFamily="18" charset="0"/>
                    </a:rPr>
                    <a:t>納品期限</a:t>
                  </a:r>
                  <a:endParaRPr lang="ja-JP" altLang="ja-JP" sz="1400" b="1"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sp>
          <p:nvSpPr>
            <p:cNvPr id="25" name="テキスト ボックス 24">
              <a:extLst>
                <a:ext uri="{FF2B5EF4-FFF2-40B4-BE49-F238E27FC236}">
                  <a16:creationId xmlns:a16="http://schemas.microsoft.com/office/drawing/2014/main" id="{26BBFC92-8596-78E2-0B6A-90E10250EA74}"/>
                </a:ext>
              </a:extLst>
            </p:cNvPr>
            <p:cNvSpPr txBox="1"/>
            <p:nvPr/>
          </p:nvSpPr>
          <p:spPr>
            <a:xfrm>
              <a:off x="6775490" y="5240986"/>
              <a:ext cx="2229082" cy="461665"/>
            </a:xfrm>
            <a:prstGeom prst="rect">
              <a:avLst/>
            </a:prstGeom>
            <a:noFill/>
          </p:spPr>
          <p:txBody>
            <a:bodyPr wrap="square">
              <a:spAutoFit/>
            </a:bodyPr>
            <a:lstStyle/>
            <a:p>
              <a:pPr algn="ctr"/>
              <a:r>
                <a:rPr lang="ja-JP" altLang="ja-JP" sz="1200" b="1" kern="10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食品ロス発生</a:t>
              </a:r>
              <a:r>
                <a:rPr lang="ja-JP" altLang="en-US" sz="1200" b="1" kern="100">
                  <a:solidFill>
                    <a:srgbClr val="FF0000"/>
                  </a:solidFill>
                  <a:latin typeface="游明朝" panose="02020400000000000000" pitchFamily="18" charset="-128"/>
                  <a:ea typeface="Meiryo UI" panose="020B0604030504040204" pitchFamily="50" charset="-128"/>
                  <a:cs typeface="Times New Roman" panose="02020603050405020304" pitchFamily="18" charset="0"/>
                </a:rPr>
                <a:t>の削減</a:t>
              </a:r>
              <a:endParaRPr lang="en-US" altLang="ja-JP" sz="1200" b="1" kern="100">
                <a:solidFill>
                  <a:srgbClr val="FF0000"/>
                </a:solidFill>
                <a:latin typeface="游明朝" panose="02020400000000000000" pitchFamily="18" charset="-128"/>
                <a:ea typeface="Meiryo UI" panose="020B0604030504040204" pitchFamily="50" charset="-128"/>
                <a:cs typeface="Times New Roman" panose="02020603050405020304" pitchFamily="18" charset="0"/>
              </a:endParaRPr>
            </a:p>
            <a:p>
              <a:pPr algn="ctr"/>
              <a:r>
                <a:rPr lang="en-US" altLang="ja-JP" sz="1200" b="1" kern="100">
                  <a:solidFill>
                    <a:srgbClr val="FF0000"/>
                  </a:solidFill>
                  <a:latin typeface="游明朝" panose="02020400000000000000" pitchFamily="18" charset="-128"/>
                  <a:ea typeface="Meiryo UI" panose="020B0604030504040204" pitchFamily="50" charset="-128"/>
                  <a:cs typeface="Times New Roman" panose="02020603050405020304" pitchFamily="18" charset="0"/>
                </a:rPr>
                <a:t>(1/3</a:t>
              </a:r>
              <a:r>
                <a:rPr lang="ja-JP" altLang="en-US" sz="1200" b="1" kern="100">
                  <a:solidFill>
                    <a:srgbClr val="FF0000"/>
                  </a:solidFill>
                  <a:latin typeface="游明朝" panose="02020400000000000000" pitchFamily="18" charset="-128"/>
                  <a:ea typeface="Meiryo UI" panose="020B0604030504040204" pitchFamily="50" charset="-128"/>
                  <a:cs typeface="Times New Roman" panose="02020603050405020304" pitchFamily="18" charset="0"/>
                </a:rPr>
                <a:t>ルールより</a:t>
              </a:r>
              <a:r>
                <a:rPr lang="en-US" altLang="ja-JP" sz="1200" b="1" kern="100">
                  <a:solidFill>
                    <a:srgbClr val="FF0000"/>
                  </a:solidFill>
                  <a:latin typeface="游明朝" panose="02020400000000000000" pitchFamily="18" charset="-128"/>
                  <a:ea typeface="Meiryo UI" panose="020B0604030504040204" pitchFamily="50" charset="-128"/>
                  <a:cs typeface="Times New Roman" panose="02020603050405020304" pitchFamily="18" charset="0"/>
                </a:rPr>
                <a:t>1</a:t>
              </a:r>
              <a:r>
                <a:rPr lang="ja-JP" altLang="en-US" sz="1200" b="1" kern="100">
                  <a:solidFill>
                    <a:srgbClr val="FF0000"/>
                  </a:solidFill>
                  <a:latin typeface="游明朝" panose="02020400000000000000" pitchFamily="18" charset="-128"/>
                  <a:ea typeface="Meiryo UI" panose="020B0604030504040204" pitchFamily="50" charset="-128"/>
                  <a:cs typeface="Times New Roman" panose="02020603050405020304" pitchFamily="18" charset="0"/>
                </a:rPr>
                <a:t>ヶ月延びる</a:t>
              </a:r>
              <a:r>
                <a:rPr lang="en-US" altLang="ja-JP" sz="1200" b="1" kern="100">
                  <a:solidFill>
                    <a:srgbClr val="FF0000"/>
                  </a:solidFill>
                  <a:latin typeface="游明朝" panose="02020400000000000000" pitchFamily="18" charset="-128"/>
                  <a:ea typeface="Meiryo UI" panose="020B0604030504040204" pitchFamily="50" charset="-128"/>
                  <a:cs typeface="Times New Roman" panose="02020603050405020304" pitchFamily="18" charset="0"/>
                </a:rPr>
                <a:t>)</a:t>
              </a:r>
              <a:endParaRPr lang="ja-JP" altLang="ja-JP" sz="1200" b="1" kern="10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4124" name="テキスト ボックス 4123">
            <a:extLst>
              <a:ext uri="{FF2B5EF4-FFF2-40B4-BE49-F238E27FC236}">
                <a16:creationId xmlns:a16="http://schemas.microsoft.com/office/drawing/2014/main" id="{3B0B3254-46EB-5E80-A511-9BBC37E64475}"/>
              </a:ext>
            </a:extLst>
          </p:cNvPr>
          <p:cNvSpPr txBox="1"/>
          <p:nvPr/>
        </p:nvSpPr>
        <p:spPr>
          <a:xfrm>
            <a:off x="713440" y="6961260"/>
            <a:ext cx="4521207" cy="369332"/>
          </a:xfrm>
          <a:prstGeom prst="rect">
            <a:avLst/>
          </a:prstGeom>
          <a:noFill/>
        </p:spPr>
        <p:txBody>
          <a:bodyPr wrap="square">
            <a:spAutoFit/>
          </a:bodyPr>
          <a:lstStyle/>
          <a:p>
            <a:pPr marL="177800" indent="-177800"/>
            <a:r>
              <a:rPr lang="ja-JP" altLang="en-US" sz="900" kern="10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900" kern="100">
                <a:effectLst/>
                <a:latin typeface="Meiryo UI" panose="020B0604030504040204" pitchFamily="50" charset="-128"/>
                <a:ea typeface="Meiryo UI" panose="020B0604030504040204" pitchFamily="50" charset="-128"/>
                <a:cs typeface="Times New Roman" panose="02020603050405020304" pitchFamily="18" charset="0"/>
              </a:rPr>
              <a:t>1 </a:t>
            </a:r>
            <a:r>
              <a:rPr lang="ja-JP" altLang="en-US" sz="900" kern="100">
                <a:effectLst/>
                <a:latin typeface="Meiryo UI" panose="020B0604030504040204" pitchFamily="50" charset="-128"/>
                <a:ea typeface="Meiryo UI" panose="020B0604030504040204" pitchFamily="50" charset="-128"/>
                <a:cs typeface="Times New Roman" panose="02020603050405020304" pitchFamily="18" charset="0"/>
              </a:rPr>
              <a:t>フードサプライチェーンとは、</a:t>
            </a:r>
            <a:r>
              <a:rPr lang="ja-JP" altLang="en-US" sz="900">
                <a:effectLst/>
                <a:latin typeface="Meiryo UI" panose="020B0604030504040204" pitchFamily="50" charset="-128"/>
                <a:ea typeface="Meiryo UI" panose="020B0604030504040204" pitchFamily="50" charset="-128"/>
              </a:rPr>
              <a:t>生産者から消費者まで、食品が届くまでの一連の流れのこと</a:t>
            </a:r>
            <a:endParaRPr lang="en-US" altLang="ja-JP" sz="900" kern="100">
              <a:effectLst/>
              <a:latin typeface="Meiryo UI" panose="020B0604030504040204" pitchFamily="50" charset="-128"/>
              <a:ea typeface="Meiryo UI" panose="020B0604030504040204" pitchFamily="50" charset="-128"/>
              <a:cs typeface="Times New Roman" panose="02020603050405020304" pitchFamily="18" charset="0"/>
            </a:endParaRPr>
          </a:p>
          <a:p>
            <a:pPr marL="177800" indent="-177800"/>
            <a:r>
              <a:rPr lang="ja-JP" altLang="en-US" sz="900" kern="10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900" kern="100">
                <a:effectLst/>
                <a:latin typeface="Meiryo UI" panose="020B0604030504040204" pitchFamily="50" charset="-128"/>
                <a:ea typeface="Meiryo UI" panose="020B0604030504040204" pitchFamily="50" charset="-128"/>
                <a:cs typeface="Times New Roman" panose="02020603050405020304" pitchFamily="18" charset="0"/>
              </a:rPr>
              <a:t>2 </a:t>
            </a:r>
            <a:r>
              <a:rPr lang="ja-JP" altLang="ja-JP" sz="900" kern="100">
                <a:effectLst/>
                <a:latin typeface="Meiryo UI" panose="020B0604030504040204" pitchFamily="50" charset="-128"/>
                <a:ea typeface="Meiryo UI" panose="020B0604030504040204" pitchFamily="50" charset="-128"/>
                <a:cs typeface="Times New Roman" panose="02020603050405020304" pitchFamily="18" charset="0"/>
              </a:rPr>
              <a:t>賞味期限</a:t>
            </a:r>
            <a:r>
              <a:rPr lang="ja-JP" altLang="en-US" sz="900" kern="10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900" kern="10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en-US" sz="900" kern="100">
                <a:effectLst/>
                <a:latin typeface="Meiryo UI" panose="020B0604030504040204" pitchFamily="50" charset="-128"/>
                <a:ea typeface="Meiryo UI" panose="020B0604030504040204" pitchFamily="50" charset="-128"/>
                <a:cs typeface="Times New Roman" panose="02020603050405020304" pitchFamily="18" charset="0"/>
              </a:rPr>
              <a:t>までに小売に納品しなければならない商慣習上の期限のこと</a:t>
            </a:r>
            <a:endParaRPr lang="ja-JP" altLang="ja-JP" sz="9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125" name="テキスト ボックス 4124">
            <a:extLst>
              <a:ext uri="{FF2B5EF4-FFF2-40B4-BE49-F238E27FC236}">
                <a16:creationId xmlns:a16="http://schemas.microsoft.com/office/drawing/2014/main" id="{580EEB4C-D3D6-F3CE-6E19-4176E8C0FC68}"/>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Tree>
    <p:extLst>
      <p:ext uri="{BB962C8B-B14F-4D97-AF65-F5344CB8AC3E}">
        <p14:creationId xmlns:p14="http://schemas.microsoft.com/office/powerpoint/2010/main" val="291739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a:extLst>
            <a:ext uri="{FF2B5EF4-FFF2-40B4-BE49-F238E27FC236}">
              <a16:creationId xmlns:a16="http://schemas.microsoft.com/office/drawing/2014/main" id="{C3D8E52D-E7D3-EA99-BED6-45287B6705C5}"/>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45E80BE7-25E7-ECAF-7C8A-EBA986869DC2}"/>
              </a:ext>
            </a:extLst>
          </p:cNvPr>
          <p:cNvPicPr>
            <a:picLocks noChangeAspect="1"/>
          </p:cNvPicPr>
          <p:nvPr/>
        </p:nvPicPr>
        <p:blipFill>
          <a:blip r:embed="rId2"/>
          <a:stretch>
            <a:fillRect/>
          </a:stretch>
        </p:blipFill>
        <p:spPr>
          <a:xfrm>
            <a:off x="8948690" y="5940083"/>
            <a:ext cx="1226820" cy="1051560"/>
          </a:xfrm>
          <a:prstGeom prst="rect">
            <a:avLst/>
          </a:prstGeom>
        </p:spPr>
      </p:pic>
      <p:pic>
        <p:nvPicPr>
          <p:cNvPr id="12" name="図 11">
            <a:extLst>
              <a:ext uri="{FF2B5EF4-FFF2-40B4-BE49-F238E27FC236}">
                <a16:creationId xmlns:a16="http://schemas.microsoft.com/office/drawing/2014/main" id="{D960C4A4-9F0A-A74E-FB12-3A99E967556B}"/>
              </a:ext>
            </a:extLst>
          </p:cNvPr>
          <p:cNvPicPr>
            <a:picLocks noChangeAspect="1"/>
          </p:cNvPicPr>
          <p:nvPr/>
        </p:nvPicPr>
        <p:blipFill>
          <a:blip r:embed="rId3"/>
          <a:stretch>
            <a:fillRect/>
          </a:stretch>
        </p:blipFill>
        <p:spPr>
          <a:xfrm>
            <a:off x="3606429" y="4481456"/>
            <a:ext cx="1097280" cy="1097280"/>
          </a:xfrm>
          <a:prstGeom prst="rect">
            <a:avLst/>
          </a:prstGeom>
        </p:spPr>
      </p:pic>
      <p:sp>
        <p:nvSpPr>
          <p:cNvPr id="2" name="四角形: 角を丸くする 1">
            <a:extLst>
              <a:ext uri="{FF2B5EF4-FFF2-40B4-BE49-F238E27FC236}">
                <a16:creationId xmlns:a16="http://schemas.microsoft.com/office/drawing/2014/main" id="{84065AFA-9AAD-C1B9-3186-7D19179AC967}"/>
              </a:ext>
            </a:extLst>
          </p:cNvPr>
          <p:cNvSpPr/>
          <p:nvPr/>
        </p:nvSpPr>
        <p:spPr bwMode="auto">
          <a:xfrm>
            <a:off x="3088448" y="2289128"/>
            <a:ext cx="2120400" cy="3340360"/>
          </a:xfrm>
          <a:prstGeom prst="roundRect">
            <a:avLst>
              <a:gd name="adj" fmla="val 3992"/>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8" name="四角形: 角を丸くする 7">
            <a:extLst>
              <a:ext uri="{FF2B5EF4-FFF2-40B4-BE49-F238E27FC236}">
                <a16:creationId xmlns:a16="http://schemas.microsoft.com/office/drawing/2014/main" id="{269C3A34-740A-891D-0ADD-55589EEC5E46}"/>
              </a:ext>
            </a:extLst>
          </p:cNvPr>
          <p:cNvSpPr/>
          <p:nvPr/>
        </p:nvSpPr>
        <p:spPr bwMode="auto">
          <a:xfrm>
            <a:off x="5535435" y="2286158"/>
            <a:ext cx="2120400" cy="3340360"/>
          </a:xfrm>
          <a:prstGeom prst="roundRect">
            <a:avLst>
              <a:gd name="adj" fmla="val 3992"/>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0" name="四角形: 角を丸くする 19">
            <a:extLst>
              <a:ext uri="{FF2B5EF4-FFF2-40B4-BE49-F238E27FC236}">
                <a16:creationId xmlns:a16="http://schemas.microsoft.com/office/drawing/2014/main" id="{92925F2A-D14B-3D8E-323D-66C007B2A151}"/>
              </a:ext>
            </a:extLst>
          </p:cNvPr>
          <p:cNvSpPr/>
          <p:nvPr/>
        </p:nvSpPr>
        <p:spPr bwMode="auto">
          <a:xfrm>
            <a:off x="7938856" y="2302653"/>
            <a:ext cx="2120400" cy="3340360"/>
          </a:xfrm>
          <a:prstGeom prst="roundRect">
            <a:avLst>
              <a:gd name="adj" fmla="val 3992"/>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1" name="四角形: 角を丸くする 20">
            <a:extLst>
              <a:ext uri="{FF2B5EF4-FFF2-40B4-BE49-F238E27FC236}">
                <a16:creationId xmlns:a16="http://schemas.microsoft.com/office/drawing/2014/main" id="{D457192C-AE2F-ABF3-504D-CFC137B02E6F}"/>
              </a:ext>
            </a:extLst>
          </p:cNvPr>
          <p:cNvSpPr/>
          <p:nvPr/>
        </p:nvSpPr>
        <p:spPr bwMode="auto">
          <a:xfrm>
            <a:off x="675960" y="2288381"/>
            <a:ext cx="2120400" cy="3340360"/>
          </a:xfrm>
          <a:prstGeom prst="roundRect">
            <a:avLst>
              <a:gd name="adj" fmla="val 3992"/>
            </a:avLst>
          </a:prstGeom>
          <a:noFill/>
          <a:ln w="381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2" name="テキスト ボックス 21">
            <a:extLst>
              <a:ext uri="{FF2B5EF4-FFF2-40B4-BE49-F238E27FC236}">
                <a16:creationId xmlns:a16="http://schemas.microsoft.com/office/drawing/2014/main" id="{6985C876-9A94-127B-C78C-862D645D5A91}"/>
              </a:ext>
            </a:extLst>
          </p:cNvPr>
          <p:cNvSpPr txBox="1"/>
          <p:nvPr/>
        </p:nvSpPr>
        <p:spPr>
          <a:xfrm>
            <a:off x="851513" y="454433"/>
            <a:ext cx="8047969" cy="1446550"/>
          </a:xfrm>
          <a:prstGeom prst="rect">
            <a:avLst/>
          </a:prstGeom>
          <a:noFill/>
        </p:spPr>
        <p:txBody>
          <a:bodyPr wrap="square" lIns="91440" tIns="45720" rIns="91440" bIns="45720" rtlCol="0" anchor="t">
            <a:spAutoFit/>
          </a:bodyPr>
          <a:lstStyle/>
          <a:p>
            <a:pPr algn="just"/>
            <a:r>
              <a:rPr lang="ja-JP" altLang="ja-JP" sz="4400" b="1" kern="100">
                <a:solidFill>
                  <a:srgbClr val="559755"/>
                </a:solidFill>
                <a:effectLst/>
                <a:latin typeface="Meiryo UI"/>
                <a:ea typeface="Meiryo UI"/>
                <a:cs typeface="Times New Roman"/>
              </a:rPr>
              <a:t>チェックシートで自宅の食品ロスの見える化を</a:t>
            </a:r>
            <a:endParaRPr lang="en-US" altLang="ja-JP" sz="4400" b="1" kern="100">
              <a:solidFill>
                <a:srgbClr val="559755"/>
              </a:solidFill>
              <a:effectLst/>
              <a:latin typeface="Meiryo UI"/>
              <a:ea typeface="Meiryo UI"/>
              <a:cs typeface="Times New Roman"/>
            </a:endParaRPr>
          </a:p>
        </p:txBody>
      </p:sp>
      <p:sp>
        <p:nvSpPr>
          <p:cNvPr id="24" name="テキスト ボックス 23">
            <a:extLst>
              <a:ext uri="{FF2B5EF4-FFF2-40B4-BE49-F238E27FC236}">
                <a16:creationId xmlns:a16="http://schemas.microsoft.com/office/drawing/2014/main" id="{51BFE8F0-FF09-7264-B947-C1D622DE1FFE}"/>
              </a:ext>
            </a:extLst>
          </p:cNvPr>
          <p:cNvSpPr txBox="1"/>
          <p:nvPr/>
        </p:nvSpPr>
        <p:spPr>
          <a:xfrm>
            <a:off x="669775" y="2320784"/>
            <a:ext cx="1949388" cy="461665"/>
          </a:xfrm>
          <a:prstGeom prst="rect">
            <a:avLst/>
          </a:prstGeom>
          <a:noFill/>
        </p:spPr>
        <p:txBody>
          <a:bodyPr wrap="square" lIns="91440" tIns="45720" rIns="91440" bIns="45720" anchor="t">
            <a:spAutoFit/>
          </a:bodyPr>
          <a:lstStyle/>
          <a:p>
            <a:r>
              <a:rPr lang="ja-JP" altLang="ja-JP" sz="2400" b="1" kern="100">
                <a:effectLst/>
                <a:latin typeface="Meiryo UI"/>
                <a:ea typeface="Meiryo UI"/>
                <a:cs typeface="Times New Roman"/>
              </a:rPr>
              <a:t>１</a:t>
            </a:r>
            <a:r>
              <a:rPr lang="ja-JP" altLang="en-US" sz="2400" b="1" kern="100">
                <a:latin typeface="Meiryo UI"/>
                <a:ea typeface="Meiryo UI"/>
                <a:cs typeface="Times New Roman"/>
              </a:rPr>
              <a:t> </a:t>
            </a:r>
            <a:r>
              <a:rPr lang="ja-JP" altLang="en-US" sz="2400" b="1" kern="100">
                <a:effectLst/>
                <a:latin typeface="Meiryo UI"/>
                <a:ea typeface="Meiryo UI"/>
                <a:cs typeface="Times New Roman"/>
              </a:rPr>
              <a:t>メモする</a:t>
            </a:r>
            <a:endParaRPr lang="ja-JP" altLang="ja-JP" sz="2400" kern="100">
              <a:effectLst/>
              <a:latin typeface="Meiryo UI"/>
              <a:ea typeface="Meiryo UI"/>
              <a:cs typeface="Times New Roman"/>
            </a:endParaRPr>
          </a:p>
        </p:txBody>
      </p:sp>
      <p:sp>
        <p:nvSpPr>
          <p:cNvPr id="25" name="テキスト ボックス 24">
            <a:extLst>
              <a:ext uri="{FF2B5EF4-FFF2-40B4-BE49-F238E27FC236}">
                <a16:creationId xmlns:a16="http://schemas.microsoft.com/office/drawing/2014/main" id="{E68EE2E5-1409-985A-E380-D431EBED8E29}"/>
              </a:ext>
            </a:extLst>
          </p:cNvPr>
          <p:cNvSpPr txBox="1"/>
          <p:nvPr/>
        </p:nvSpPr>
        <p:spPr>
          <a:xfrm>
            <a:off x="3082263" y="2334827"/>
            <a:ext cx="1954856" cy="461665"/>
          </a:xfrm>
          <a:prstGeom prst="rect">
            <a:avLst/>
          </a:prstGeom>
          <a:noFill/>
        </p:spPr>
        <p:txBody>
          <a:bodyPr wrap="square" lIns="91440" tIns="45720" rIns="91440" bIns="45720" anchor="t">
            <a:spAutoFit/>
          </a:bodyPr>
          <a:lstStyle/>
          <a:p>
            <a:r>
              <a:rPr lang="ja-JP" altLang="ja-JP" sz="2400" b="1" kern="100">
                <a:effectLst/>
                <a:latin typeface="Meiryo UI"/>
                <a:ea typeface="Meiryo UI"/>
                <a:cs typeface="Times New Roman"/>
              </a:rPr>
              <a:t>２</a:t>
            </a:r>
            <a:r>
              <a:rPr lang="ja-JP" altLang="en-US" sz="2400" b="1" kern="100">
                <a:latin typeface="Meiryo UI"/>
                <a:ea typeface="Meiryo UI"/>
                <a:cs typeface="Times New Roman"/>
              </a:rPr>
              <a:t> 振り返る</a:t>
            </a:r>
            <a:endParaRPr lang="ja-JP" altLang="ja-JP" sz="2400" kern="100">
              <a:effectLst/>
              <a:latin typeface="Meiryo UI"/>
              <a:ea typeface="Meiryo UI"/>
              <a:cs typeface="Times New Roman"/>
            </a:endParaRPr>
          </a:p>
        </p:txBody>
      </p:sp>
      <p:sp>
        <p:nvSpPr>
          <p:cNvPr id="26" name="テキスト ボックス 25">
            <a:extLst>
              <a:ext uri="{FF2B5EF4-FFF2-40B4-BE49-F238E27FC236}">
                <a16:creationId xmlns:a16="http://schemas.microsoft.com/office/drawing/2014/main" id="{A7409833-2746-ED5D-E3EC-C7B16E335C10}"/>
              </a:ext>
            </a:extLst>
          </p:cNvPr>
          <p:cNvSpPr txBox="1"/>
          <p:nvPr/>
        </p:nvSpPr>
        <p:spPr>
          <a:xfrm>
            <a:off x="5629760" y="2726928"/>
            <a:ext cx="1864922" cy="1200329"/>
          </a:xfrm>
          <a:prstGeom prst="rect">
            <a:avLst/>
          </a:prstGeom>
          <a:noFill/>
        </p:spPr>
        <p:txBody>
          <a:bodyPr wrap="square" lIns="91440" tIns="45720" rIns="91440" bIns="45720" anchor="t">
            <a:spAutoFit/>
          </a:bodyPr>
          <a:lstStyle/>
          <a:p>
            <a:pPr algn="just"/>
            <a:r>
              <a:rPr lang="ja-JP" altLang="ja-JP" sz="1800" kern="100">
                <a:effectLst/>
                <a:latin typeface="Meiryo UI"/>
                <a:ea typeface="Meiryo UI"/>
                <a:cs typeface="Times New Roman"/>
              </a:rPr>
              <a:t>自分のライフスタイルに合わせて、何ができるか考えてみましょう。</a:t>
            </a:r>
          </a:p>
        </p:txBody>
      </p:sp>
      <p:sp>
        <p:nvSpPr>
          <p:cNvPr id="27" name="テキスト ボックス 26">
            <a:extLst>
              <a:ext uri="{FF2B5EF4-FFF2-40B4-BE49-F238E27FC236}">
                <a16:creationId xmlns:a16="http://schemas.microsoft.com/office/drawing/2014/main" id="{57FDF262-BF84-D7B5-705F-A87BE3AEE3F7}"/>
              </a:ext>
            </a:extLst>
          </p:cNvPr>
          <p:cNvSpPr txBox="1"/>
          <p:nvPr/>
        </p:nvSpPr>
        <p:spPr>
          <a:xfrm>
            <a:off x="479738" y="6185983"/>
            <a:ext cx="6320373" cy="461665"/>
          </a:xfrm>
          <a:prstGeom prst="rect">
            <a:avLst/>
          </a:prstGeom>
          <a:noFill/>
        </p:spPr>
        <p:txBody>
          <a:bodyPr wrap="square" lIns="91440" tIns="45720" rIns="91440" bIns="45720" rtlCol="0" anchor="t">
            <a:spAutoFit/>
          </a:bodyPr>
          <a:lstStyle/>
          <a:p>
            <a:r>
              <a:rPr lang="ja-JP" altLang="ja-JP" sz="2400" b="1" kern="100">
                <a:effectLst/>
                <a:latin typeface="Meiryo UI"/>
                <a:ea typeface="Meiryo UI"/>
                <a:cs typeface="Times New Roman"/>
              </a:rPr>
              <a:t>見える化</a:t>
            </a:r>
            <a:r>
              <a:rPr lang="ja-JP" altLang="en-US" sz="2400" b="1" kern="100">
                <a:effectLst/>
                <a:latin typeface="Meiryo UI"/>
                <a:ea typeface="Meiryo UI"/>
                <a:cs typeface="Times New Roman"/>
              </a:rPr>
              <a:t>して</a:t>
            </a:r>
            <a:r>
              <a:rPr lang="ja-JP" altLang="ja-JP" sz="2400" b="1" kern="100">
                <a:effectLst/>
                <a:latin typeface="Meiryo UI"/>
                <a:ea typeface="Meiryo UI"/>
                <a:cs typeface="Times New Roman"/>
              </a:rPr>
              <a:t>、食費の無駄遣いを防</a:t>
            </a:r>
            <a:r>
              <a:rPr lang="ja-JP" altLang="en-US" sz="2400" b="1" kern="100">
                <a:effectLst/>
                <a:latin typeface="Meiryo UI"/>
                <a:ea typeface="Meiryo UI"/>
                <a:cs typeface="Times New Roman"/>
              </a:rPr>
              <a:t>ごう！</a:t>
            </a:r>
            <a:endParaRPr lang="ja-JP" altLang="ja-JP" sz="2400" b="1" kern="100">
              <a:effectLst/>
              <a:latin typeface="Meiryo UI"/>
              <a:ea typeface="Meiryo UI"/>
              <a:cs typeface="Times New Roman"/>
            </a:endParaRPr>
          </a:p>
        </p:txBody>
      </p:sp>
      <p:sp>
        <p:nvSpPr>
          <p:cNvPr id="30" name="テキスト ボックス 29">
            <a:extLst>
              <a:ext uri="{FF2B5EF4-FFF2-40B4-BE49-F238E27FC236}">
                <a16:creationId xmlns:a16="http://schemas.microsoft.com/office/drawing/2014/main" id="{B974857F-CED4-E941-3898-B3E86030CBFF}"/>
              </a:ext>
            </a:extLst>
          </p:cNvPr>
          <p:cNvSpPr txBox="1"/>
          <p:nvPr/>
        </p:nvSpPr>
        <p:spPr>
          <a:xfrm>
            <a:off x="7991591" y="2307356"/>
            <a:ext cx="2071572" cy="461665"/>
          </a:xfrm>
          <a:prstGeom prst="rect">
            <a:avLst/>
          </a:prstGeom>
          <a:noFill/>
        </p:spPr>
        <p:txBody>
          <a:bodyPr wrap="square" lIns="91440" tIns="45720" rIns="91440" bIns="45720" anchor="t">
            <a:spAutoFit/>
          </a:bodyPr>
          <a:lstStyle/>
          <a:p>
            <a:r>
              <a:rPr lang="ja-JP" altLang="ja-JP" sz="2400" b="1" kern="100">
                <a:effectLst/>
                <a:latin typeface="Meiryo UI"/>
                <a:ea typeface="Meiryo UI"/>
                <a:cs typeface="Times New Roman"/>
              </a:rPr>
              <a:t>４</a:t>
            </a:r>
            <a:r>
              <a:rPr lang="en-US" altLang="ja-JP" sz="2400" b="1" kern="100">
                <a:latin typeface="Meiryo UI"/>
                <a:ea typeface="Meiryo UI"/>
                <a:cs typeface="Times New Roman"/>
              </a:rPr>
              <a:t> </a:t>
            </a:r>
            <a:r>
              <a:rPr lang="ja-JP" altLang="en-US" sz="2400" b="1" kern="100">
                <a:effectLst/>
                <a:latin typeface="Meiryo UI"/>
                <a:ea typeface="Meiryo UI"/>
                <a:cs typeface="Times New Roman"/>
              </a:rPr>
              <a:t>継続する！</a:t>
            </a:r>
            <a:endParaRPr lang="ja-JP" altLang="ja-JP" sz="2400" b="1" kern="100">
              <a:effectLst/>
              <a:latin typeface="Meiryo UI"/>
              <a:ea typeface="Meiryo UI"/>
              <a:cs typeface="Times New Roman"/>
            </a:endParaRPr>
          </a:p>
        </p:txBody>
      </p:sp>
      <p:sp>
        <p:nvSpPr>
          <p:cNvPr id="31" name="テキスト ボックス 30">
            <a:extLst>
              <a:ext uri="{FF2B5EF4-FFF2-40B4-BE49-F238E27FC236}">
                <a16:creationId xmlns:a16="http://schemas.microsoft.com/office/drawing/2014/main" id="{04581132-BD41-781E-2CE7-67ED2D6710DA}"/>
              </a:ext>
            </a:extLst>
          </p:cNvPr>
          <p:cNvSpPr txBox="1"/>
          <p:nvPr/>
        </p:nvSpPr>
        <p:spPr>
          <a:xfrm>
            <a:off x="761055" y="2726929"/>
            <a:ext cx="1951955" cy="1200329"/>
          </a:xfrm>
          <a:prstGeom prst="rect">
            <a:avLst/>
          </a:prstGeom>
          <a:noFill/>
        </p:spPr>
        <p:txBody>
          <a:bodyPr wrap="square" lIns="91440" tIns="45720" rIns="91440" bIns="45720" anchor="t">
            <a:spAutoFit/>
          </a:bodyPr>
          <a:lstStyle/>
          <a:p>
            <a:pPr algn="just"/>
            <a:r>
              <a:rPr lang="ja-JP" altLang="ja-JP" sz="1800" kern="100">
                <a:effectLst/>
                <a:latin typeface="Meiryo UI"/>
                <a:ea typeface="Meiryo UI"/>
                <a:cs typeface="Times New Roman"/>
              </a:rPr>
              <a:t>いつ、何を、どのくらい、どんな理由で捨てたかをメモしていきましょう。</a:t>
            </a:r>
          </a:p>
        </p:txBody>
      </p:sp>
      <p:sp>
        <p:nvSpPr>
          <p:cNvPr id="32" name="テキスト ボックス 31">
            <a:extLst>
              <a:ext uri="{FF2B5EF4-FFF2-40B4-BE49-F238E27FC236}">
                <a16:creationId xmlns:a16="http://schemas.microsoft.com/office/drawing/2014/main" id="{C6423C6A-312C-2FBD-D96F-80F52862F510}"/>
              </a:ext>
            </a:extLst>
          </p:cNvPr>
          <p:cNvSpPr txBox="1"/>
          <p:nvPr/>
        </p:nvSpPr>
        <p:spPr>
          <a:xfrm>
            <a:off x="3166990" y="2782449"/>
            <a:ext cx="1954856" cy="1754326"/>
          </a:xfrm>
          <a:prstGeom prst="rect">
            <a:avLst/>
          </a:prstGeom>
          <a:noFill/>
        </p:spPr>
        <p:txBody>
          <a:bodyPr wrap="square" lIns="91440" tIns="45720" rIns="91440" bIns="45720" anchor="t">
            <a:spAutoFit/>
          </a:bodyPr>
          <a:lstStyle/>
          <a:p>
            <a:pPr algn="just"/>
            <a:r>
              <a:rPr lang="ja-JP" altLang="ja-JP" sz="1800" kern="100">
                <a:effectLst/>
                <a:latin typeface="Meiryo UI"/>
                <a:ea typeface="Meiryo UI"/>
                <a:cs typeface="Times New Roman"/>
              </a:rPr>
              <a:t>どんな食品をどんな理由で捨ててしまったかを振り返って、削減するにはどのようにしたら良いのか、考えてみましょう。</a:t>
            </a:r>
          </a:p>
        </p:txBody>
      </p:sp>
      <p:sp>
        <p:nvSpPr>
          <p:cNvPr id="33" name="テキスト ボックス 32">
            <a:extLst>
              <a:ext uri="{FF2B5EF4-FFF2-40B4-BE49-F238E27FC236}">
                <a16:creationId xmlns:a16="http://schemas.microsoft.com/office/drawing/2014/main" id="{F9B5A330-4865-868E-4480-4A5FAB7733A8}"/>
              </a:ext>
            </a:extLst>
          </p:cNvPr>
          <p:cNvSpPr txBox="1"/>
          <p:nvPr/>
        </p:nvSpPr>
        <p:spPr>
          <a:xfrm>
            <a:off x="5546372" y="2302969"/>
            <a:ext cx="1959031" cy="461665"/>
          </a:xfrm>
          <a:prstGeom prst="rect">
            <a:avLst/>
          </a:prstGeom>
          <a:noFill/>
        </p:spPr>
        <p:txBody>
          <a:bodyPr wrap="square" lIns="91440" tIns="45720" rIns="91440" bIns="45720" anchor="t">
            <a:spAutoFit/>
          </a:bodyPr>
          <a:lstStyle/>
          <a:p>
            <a:pPr algn="just"/>
            <a:r>
              <a:rPr lang="ja-JP" altLang="ja-JP" sz="2400" b="1" kern="100">
                <a:effectLst/>
                <a:latin typeface="Meiryo UI"/>
                <a:ea typeface="Meiryo UI"/>
                <a:cs typeface="Times New Roman"/>
              </a:rPr>
              <a:t>３</a:t>
            </a:r>
            <a:r>
              <a:rPr lang="en-US" altLang="ja-JP" sz="2400" b="1" kern="100">
                <a:latin typeface="Meiryo UI"/>
                <a:ea typeface="Meiryo UI"/>
                <a:cs typeface="Times New Roman"/>
              </a:rPr>
              <a:t> </a:t>
            </a:r>
            <a:r>
              <a:rPr lang="ja-JP" altLang="en-US" sz="2400" b="1" kern="100">
                <a:effectLst/>
                <a:latin typeface="Meiryo UI"/>
                <a:ea typeface="Meiryo UI"/>
                <a:cs typeface="Times New Roman"/>
              </a:rPr>
              <a:t>考える</a:t>
            </a:r>
            <a:endParaRPr lang="ja-JP" altLang="ja-JP" sz="2400" b="1" kern="100">
              <a:effectLst/>
              <a:latin typeface="Meiryo UI"/>
              <a:ea typeface="Meiryo UI"/>
              <a:cs typeface="Times New Roman"/>
            </a:endParaRPr>
          </a:p>
        </p:txBody>
      </p:sp>
      <p:sp>
        <p:nvSpPr>
          <p:cNvPr id="34" name="テキスト ボックス 33">
            <a:extLst>
              <a:ext uri="{FF2B5EF4-FFF2-40B4-BE49-F238E27FC236}">
                <a16:creationId xmlns:a16="http://schemas.microsoft.com/office/drawing/2014/main" id="{71F7C07A-70BC-00DC-3D6E-D809D9C33912}"/>
              </a:ext>
            </a:extLst>
          </p:cNvPr>
          <p:cNvSpPr txBox="1"/>
          <p:nvPr/>
        </p:nvSpPr>
        <p:spPr>
          <a:xfrm>
            <a:off x="8046314" y="2726928"/>
            <a:ext cx="1942752" cy="1477328"/>
          </a:xfrm>
          <a:prstGeom prst="rect">
            <a:avLst/>
          </a:prstGeom>
          <a:noFill/>
        </p:spPr>
        <p:txBody>
          <a:bodyPr wrap="square" lIns="91440" tIns="45720" rIns="91440" bIns="45720" anchor="t">
            <a:spAutoFit/>
          </a:bodyPr>
          <a:lstStyle/>
          <a:p>
            <a:pPr algn="just"/>
            <a:r>
              <a:rPr lang="ja-JP" altLang="ja-JP" sz="1800" kern="100">
                <a:effectLst/>
                <a:latin typeface="Meiryo UI"/>
                <a:ea typeface="Meiryo UI"/>
                <a:cs typeface="Times New Roman"/>
              </a:rPr>
              <a:t>もったいないを意識して、チェックシートに記入を続けましょう。最初の時と違いが出れば大成功！</a:t>
            </a:r>
          </a:p>
        </p:txBody>
      </p:sp>
      <p:sp>
        <p:nvSpPr>
          <p:cNvPr id="37" name="テキスト ボックス 36">
            <a:extLst>
              <a:ext uri="{FF2B5EF4-FFF2-40B4-BE49-F238E27FC236}">
                <a16:creationId xmlns:a16="http://schemas.microsoft.com/office/drawing/2014/main" id="{EB1B8451-F762-0AE0-B6A4-45E91770580A}"/>
              </a:ext>
            </a:extLst>
          </p:cNvPr>
          <p:cNvSpPr txBox="1"/>
          <p:nvPr/>
        </p:nvSpPr>
        <p:spPr>
          <a:xfrm>
            <a:off x="0" y="161095"/>
            <a:ext cx="369332" cy="2288117"/>
          </a:xfrm>
          <a:prstGeom prst="rect">
            <a:avLst/>
          </a:prstGeom>
          <a:noFill/>
        </p:spPr>
        <p:txBody>
          <a:bodyPr vert="eaVert" wrap="square" rtlCol="0">
            <a:spAutoFit/>
          </a:bodyPr>
          <a:lstStyle/>
          <a:p>
            <a:r>
              <a:rPr lang="ja-JP" altLang="en-US" sz="1200" dirty="0">
                <a:solidFill>
                  <a:schemeClr val="bg1"/>
                </a:solidFill>
                <a:latin typeface="Meiryo" panose="020B0604030504040204" pitchFamily="34" charset="-128"/>
                <a:ea typeface="Meiryo" panose="020B0604030504040204" pitchFamily="34" charset="-128"/>
              </a:rPr>
              <a:t>食品ロス削減</a:t>
            </a:r>
            <a:r>
              <a:rPr lang="en-US" altLang="ja-JP" sz="1200" dirty="0">
                <a:solidFill>
                  <a:schemeClr val="bg1"/>
                </a:solidFill>
                <a:latin typeface="Meiryo" panose="020B0604030504040204" pitchFamily="34" charset="-128"/>
                <a:ea typeface="Meiryo" panose="020B0604030504040204" pitchFamily="34" charset="-128"/>
              </a:rPr>
              <a:t>(</a:t>
            </a:r>
            <a:r>
              <a:rPr lang="ja-JP" altLang="en-US" sz="1200" dirty="0">
                <a:solidFill>
                  <a:schemeClr val="bg1"/>
                </a:solidFill>
                <a:latin typeface="Meiryo" panose="020B0604030504040204" pitchFamily="34" charset="-128"/>
                <a:ea typeface="Meiryo" panose="020B0604030504040204" pitchFamily="34" charset="-128"/>
              </a:rPr>
              <a:t>概要</a:t>
            </a:r>
            <a:r>
              <a:rPr lang="en-US" altLang="ja-JP" sz="1200" dirty="0">
                <a:solidFill>
                  <a:schemeClr val="bg1"/>
                </a:solidFill>
                <a:latin typeface="Meiryo" panose="020B0604030504040204" pitchFamily="34" charset="-128"/>
                <a:ea typeface="Meiryo" panose="020B0604030504040204" pitchFamily="34" charset="-128"/>
              </a:rPr>
              <a:t>)</a:t>
            </a:r>
            <a:r>
              <a:rPr lang="ja-JP" altLang="en-US" sz="1200" dirty="0">
                <a:solidFill>
                  <a:schemeClr val="bg1"/>
                </a:solidFill>
                <a:latin typeface="Meiryo" panose="020B0604030504040204" pitchFamily="34" charset="-128"/>
                <a:ea typeface="Meiryo" panose="020B0604030504040204" pitchFamily="34" charset="-128"/>
              </a:rPr>
              <a:t>　実践編</a:t>
            </a:r>
            <a:endParaRPr kumimoji="1" lang="en-US" altLang="ja-JP" sz="1200" dirty="0">
              <a:solidFill>
                <a:schemeClr val="bg1"/>
              </a:solidFill>
            </a:endParaRPr>
          </a:p>
        </p:txBody>
      </p:sp>
      <p:sp>
        <p:nvSpPr>
          <p:cNvPr id="3" name="吹き出し: 角を丸めた四角形 2">
            <a:extLst>
              <a:ext uri="{FF2B5EF4-FFF2-40B4-BE49-F238E27FC236}">
                <a16:creationId xmlns:a16="http://schemas.microsoft.com/office/drawing/2014/main" id="{0EA8C64C-40D3-B51B-C1D0-0C79BD3FF3D9}"/>
              </a:ext>
            </a:extLst>
          </p:cNvPr>
          <p:cNvSpPr/>
          <p:nvPr/>
        </p:nvSpPr>
        <p:spPr bwMode="auto">
          <a:xfrm>
            <a:off x="7381268" y="5906272"/>
            <a:ext cx="1758260" cy="1021086"/>
          </a:xfrm>
          <a:prstGeom prst="wedgeRoundRectCallout">
            <a:avLst>
              <a:gd name="adj1" fmla="val 63624"/>
              <a:gd name="adj2" fmla="val -13619"/>
              <a:gd name="adj3" fmla="val 16667"/>
            </a:avLst>
          </a:prstGeom>
          <a:solidFill>
            <a:srgbClr val="559755"/>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ja-JP" altLang="en-US" sz="1400" kern="100">
                <a:solidFill>
                  <a:schemeClr val="bg1"/>
                </a:solidFill>
                <a:latin typeface="Meiryo UI" panose="020B0604030504040204" pitchFamily="50" charset="-128"/>
                <a:ea typeface="Meiryo UI" panose="020B0604030504040204" pitchFamily="50" charset="-128"/>
                <a:cs typeface="Times New Roman" panose="02020603050405020304" pitchFamily="18" charset="0"/>
              </a:rPr>
              <a:t>正確に計測しなくても大丈夫！</a:t>
            </a:r>
            <a:endParaRPr lang="en-US" altLang="ja-JP" sz="1400" kern="10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400" kern="10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まずは</a:t>
            </a:r>
            <a:r>
              <a:rPr lang="en-US" altLang="ja-JP" sz="1400" kern="100">
                <a:solidFill>
                  <a:schemeClr val="bg1"/>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1400" kern="10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週間、記録してみましょう</a:t>
            </a:r>
            <a:endParaRPr lang="ja-JP" altLang="ja-JP" sz="1400"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CEE74CD9-87AE-EE7D-EAA7-F29D603CE95B}"/>
              </a:ext>
            </a:extLst>
          </p:cNvPr>
          <p:cNvPicPr>
            <a:picLocks noChangeAspect="1"/>
          </p:cNvPicPr>
          <p:nvPr/>
        </p:nvPicPr>
        <p:blipFill>
          <a:blip r:embed="rId4"/>
          <a:stretch>
            <a:fillRect/>
          </a:stretch>
        </p:blipFill>
        <p:spPr>
          <a:xfrm>
            <a:off x="1126671" y="3939557"/>
            <a:ext cx="1447800" cy="1607820"/>
          </a:xfrm>
          <a:prstGeom prst="rect">
            <a:avLst/>
          </a:prstGeom>
        </p:spPr>
      </p:pic>
      <p:pic>
        <p:nvPicPr>
          <p:cNvPr id="14" name="図 13">
            <a:extLst>
              <a:ext uri="{FF2B5EF4-FFF2-40B4-BE49-F238E27FC236}">
                <a16:creationId xmlns:a16="http://schemas.microsoft.com/office/drawing/2014/main" id="{EE3B31B1-7B1E-6143-B1C4-8FAF58328427}"/>
              </a:ext>
            </a:extLst>
          </p:cNvPr>
          <p:cNvPicPr>
            <a:picLocks noChangeAspect="1"/>
          </p:cNvPicPr>
          <p:nvPr/>
        </p:nvPicPr>
        <p:blipFill>
          <a:blip r:embed="rId5"/>
          <a:stretch>
            <a:fillRect/>
          </a:stretch>
        </p:blipFill>
        <p:spPr>
          <a:xfrm>
            <a:off x="5850587" y="3906612"/>
            <a:ext cx="1356360" cy="1630680"/>
          </a:xfrm>
          <a:prstGeom prst="rect">
            <a:avLst/>
          </a:prstGeom>
        </p:spPr>
      </p:pic>
      <p:pic>
        <p:nvPicPr>
          <p:cNvPr id="15" name="図 14">
            <a:extLst>
              <a:ext uri="{FF2B5EF4-FFF2-40B4-BE49-F238E27FC236}">
                <a16:creationId xmlns:a16="http://schemas.microsoft.com/office/drawing/2014/main" id="{67C789D7-8107-9599-AA29-6A5E121253FD}"/>
              </a:ext>
            </a:extLst>
          </p:cNvPr>
          <p:cNvPicPr>
            <a:picLocks noChangeAspect="1"/>
          </p:cNvPicPr>
          <p:nvPr/>
        </p:nvPicPr>
        <p:blipFill>
          <a:blip r:embed="rId6"/>
          <a:stretch>
            <a:fillRect/>
          </a:stretch>
        </p:blipFill>
        <p:spPr>
          <a:xfrm>
            <a:off x="8563880" y="4172059"/>
            <a:ext cx="998220" cy="1356360"/>
          </a:xfrm>
          <a:prstGeom prst="rect">
            <a:avLst/>
          </a:prstGeom>
        </p:spPr>
      </p:pic>
    </p:spTree>
    <p:extLst>
      <p:ext uri="{BB962C8B-B14F-4D97-AF65-F5344CB8AC3E}">
        <p14:creationId xmlns:p14="http://schemas.microsoft.com/office/powerpoint/2010/main" val="336116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a:extLst>
            <a:ext uri="{FF2B5EF4-FFF2-40B4-BE49-F238E27FC236}">
              <a16:creationId xmlns:a16="http://schemas.microsoft.com/office/drawing/2014/main" id="{0821402E-C386-0A0B-1522-E2ED608AE900}"/>
            </a:ext>
          </a:extLst>
        </p:cNvPr>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6534F4A7-353C-51FF-52B8-2FAB773934F4}"/>
              </a:ext>
            </a:extLst>
          </p:cNvPr>
          <p:cNvSpPr/>
          <p:nvPr/>
        </p:nvSpPr>
        <p:spPr bwMode="auto">
          <a:xfrm>
            <a:off x="1198181" y="3764017"/>
            <a:ext cx="8464710" cy="1356057"/>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5" name="四角形: 角を丸くする 14">
            <a:extLst>
              <a:ext uri="{FF2B5EF4-FFF2-40B4-BE49-F238E27FC236}">
                <a16:creationId xmlns:a16="http://schemas.microsoft.com/office/drawing/2014/main" id="{34DFF2D8-B9E4-266A-8B9B-A1FA4A8CD574}"/>
              </a:ext>
            </a:extLst>
          </p:cNvPr>
          <p:cNvSpPr/>
          <p:nvPr/>
        </p:nvSpPr>
        <p:spPr bwMode="auto">
          <a:xfrm>
            <a:off x="1208365" y="5693333"/>
            <a:ext cx="8464710" cy="1356057"/>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 name="四角形: 角を丸くする 4">
            <a:extLst>
              <a:ext uri="{FF2B5EF4-FFF2-40B4-BE49-F238E27FC236}">
                <a16:creationId xmlns:a16="http://schemas.microsoft.com/office/drawing/2014/main" id="{067DE3BE-C1FB-34B7-0E6A-599FAEB05D3A}"/>
              </a:ext>
            </a:extLst>
          </p:cNvPr>
          <p:cNvSpPr/>
          <p:nvPr/>
        </p:nvSpPr>
        <p:spPr bwMode="auto">
          <a:xfrm>
            <a:off x="1284584" y="1869304"/>
            <a:ext cx="8464710" cy="1356057"/>
          </a:xfrm>
          <a:prstGeom prst="roundRect">
            <a:avLst/>
          </a:prstGeom>
          <a:noFill/>
          <a:ln w="3175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1" name="テキスト ボックス 10">
            <a:extLst>
              <a:ext uri="{FF2B5EF4-FFF2-40B4-BE49-F238E27FC236}">
                <a16:creationId xmlns:a16="http://schemas.microsoft.com/office/drawing/2014/main" id="{93567D75-E566-7391-5224-110B8C58EEE7}"/>
              </a:ext>
            </a:extLst>
          </p:cNvPr>
          <p:cNvSpPr txBox="1"/>
          <p:nvPr/>
        </p:nvSpPr>
        <p:spPr>
          <a:xfrm>
            <a:off x="851512" y="535713"/>
            <a:ext cx="5473873" cy="769441"/>
          </a:xfrm>
          <a:prstGeom prst="rect">
            <a:avLst/>
          </a:prstGeom>
          <a:noFill/>
        </p:spPr>
        <p:txBody>
          <a:bodyPr wrap="square" lIns="91440" tIns="45720" rIns="91440" bIns="45720" rtlCol="0" anchor="t">
            <a:spAutoFit/>
          </a:bodyPr>
          <a:lstStyle/>
          <a:p>
            <a:pPr algn="just"/>
            <a:r>
              <a:rPr lang="ja-JP" altLang="ja-JP" sz="4400" b="1" kern="100">
                <a:solidFill>
                  <a:srgbClr val="559755"/>
                </a:solidFill>
                <a:latin typeface="Meiryo UI"/>
                <a:ea typeface="Meiryo UI"/>
                <a:cs typeface="Times New Roman"/>
              </a:rPr>
              <a:t>買物の</a:t>
            </a:r>
            <a:r>
              <a:rPr lang="en-US" altLang="ja-JP" sz="4400" b="1" kern="100">
                <a:solidFill>
                  <a:srgbClr val="559755"/>
                </a:solidFill>
                <a:latin typeface="Meiryo UI"/>
                <a:ea typeface="Meiryo UI"/>
                <a:cs typeface="Times New Roman"/>
              </a:rPr>
              <a:t>3</a:t>
            </a:r>
            <a:r>
              <a:rPr lang="ja-JP" altLang="ja-JP" sz="4400" b="1" kern="100">
                <a:solidFill>
                  <a:srgbClr val="559755"/>
                </a:solidFill>
                <a:latin typeface="Meiryo UI"/>
                <a:ea typeface="Meiryo UI"/>
                <a:cs typeface="Times New Roman"/>
              </a:rPr>
              <a:t>原則</a:t>
            </a:r>
            <a:r>
              <a:rPr lang="ja-JP" altLang="ja-JP" sz="4400" b="1" kern="100">
                <a:solidFill>
                  <a:srgbClr val="559755"/>
                </a:solidFill>
                <a:effectLst/>
                <a:latin typeface="Meiryo UI"/>
                <a:ea typeface="Meiryo UI"/>
                <a:cs typeface="Times New Roman"/>
              </a:rPr>
              <a:t>を</a:t>
            </a:r>
            <a:r>
              <a:rPr lang="ja-JP" altLang="ja-JP" sz="4400" b="1" kern="100">
                <a:solidFill>
                  <a:srgbClr val="559755"/>
                </a:solidFill>
                <a:latin typeface="Meiryo UI"/>
                <a:ea typeface="Meiryo UI"/>
                <a:cs typeface="Times New Roman"/>
              </a:rPr>
              <a:t>知ろう</a:t>
            </a:r>
            <a:endParaRPr lang="en-US"/>
          </a:p>
        </p:txBody>
      </p:sp>
      <p:sp>
        <p:nvSpPr>
          <p:cNvPr id="3" name="テキスト ボックス 2">
            <a:extLst>
              <a:ext uri="{FF2B5EF4-FFF2-40B4-BE49-F238E27FC236}">
                <a16:creationId xmlns:a16="http://schemas.microsoft.com/office/drawing/2014/main" id="{2C72B5D5-5089-1287-7E78-E8433F9580C3}"/>
              </a:ext>
            </a:extLst>
          </p:cNvPr>
          <p:cNvSpPr txBox="1"/>
          <p:nvPr/>
        </p:nvSpPr>
        <p:spPr>
          <a:xfrm>
            <a:off x="1285110" y="1433618"/>
            <a:ext cx="5652275" cy="523220"/>
          </a:xfrm>
          <a:prstGeom prst="rect">
            <a:avLst/>
          </a:prstGeom>
          <a:noFill/>
        </p:spPr>
        <p:txBody>
          <a:bodyPr wrap="square" rtlCol="0">
            <a:spAutoFit/>
          </a:bodyPr>
          <a:lstStyle/>
          <a:p>
            <a:r>
              <a:rPr lang="ja-JP" altLang="ja-JP" sz="2800" b="1">
                <a:effectLst/>
                <a:latin typeface="Meiryo UI" panose="020B0604030504040204" pitchFamily="50" charset="-128"/>
                <a:ea typeface="Meiryo UI" panose="020B0604030504040204" pitchFamily="50" charset="-128"/>
                <a:cs typeface="Times New Roman" panose="02020603050405020304" pitchFamily="18" charset="0"/>
              </a:rPr>
              <a:t>買物前に手持ちの食材と期限を確認</a:t>
            </a:r>
            <a:endParaRPr kumimoji="1" lang="ja-JP" altLang="en-US" sz="2800" b="1">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18C47EA-C4FC-FCB3-C350-E42CA7BC7BFE}"/>
              </a:ext>
            </a:extLst>
          </p:cNvPr>
          <p:cNvSpPr txBox="1"/>
          <p:nvPr/>
        </p:nvSpPr>
        <p:spPr>
          <a:xfrm>
            <a:off x="859595" y="1379005"/>
            <a:ext cx="533742" cy="677108"/>
          </a:xfrm>
          <a:prstGeom prst="rect">
            <a:avLst/>
          </a:prstGeom>
          <a:noFill/>
        </p:spPr>
        <p:txBody>
          <a:bodyPr wrap="square" lIns="91440" tIns="45720" rIns="91440" bIns="45720" rtlCol="0" anchor="t">
            <a:spAutoFit/>
          </a:bodyPr>
          <a:lstStyle/>
          <a:p>
            <a:r>
              <a:rPr kumimoji="1" lang="en-US" altLang="ja-JP" sz="3800" b="1">
                <a:solidFill>
                  <a:srgbClr val="559755"/>
                </a:solidFill>
                <a:latin typeface="Meiryo UI"/>
                <a:ea typeface="Meiryo"/>
              </a:rPr>
              <a:t>1</a:t>
            </a:r>
            <a:endParaRPr lang="ja-JP" altLang="en-US" sz="3800" b="1">
              <a:solidFill>
                <a:srgbClr val="559755"/>
              </a:solidFill>
              <a:latin typeface="Meiryo UI"/>
              <a:ea typeface="Meiryo"/>
            </a:endParaRPr>
          </a:p>
        </p:txBody>
      </p:sp>
      <p:sp>
        <p:nvSpPr>
          <p:cNvPr id="6" name="テキスト ボックス 5">
            <a:extLst>
              <a:ext uri="{FF2B5EF4-FFF2-40B4-BE49-F238E27FC236}">
                <a16:creationId xmlns:a16="http://schemas.microsoft.com/office/drawing/2014/main" id="{CDFC6142-47C2-3E24-6DA7-23492AE90944}"/>
              </a:ext>
            </a:extLst>
          </p:cNvPr>
          <p:cNvSpPr txBox="1"/>
          <p:nvPr/>
        </p:nvSpPr>
        <p:spPr>
          <a:xfrm>
            <a:off x="1293922" y="3346014"/>
            <a:ext cx="3494354" cy="523220"/>
          </a:xfrm>
          <a:prstGeom prst="rect">
            <a:avLst/>
          </a:prstGeom>
          <a:noFill/>
        </p:spPr>
        <p:txBody>
          <a:bodyPr wrap="square" rtlCol="0">
            <a:spAutoFit/>
          </a:bodyPr>
          <a:lstStyle/>
          <a:p>
            <a:r>
              <a:rPr lang="ja-JP" altLang="ja-JP" sz="2800" b="1">
                <a:effectLst/>
                <a:ea typeface="Meiryo UI" panose="020B0604030504040204" pitchFamily="50" charset="-128"/>
                <a:cs typeface="Times New Roman" panose="02020603050405020304" pitchFamily="18" charset="0"/>
              </a:rPr>
              <a:t>必要な分だけ買う</a:t>
            </a:r>
            <a:endParaRPr kumimoji="1" lang="ja-JP" altLang="en-US" sz="2800" b="1">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B1F6ECF1-30EB-E034-FB83-F728A87DBD9D}"/>
              </a:ext>
            </a:extLst>
          </p:cNvPr>
          <p:cNvSpPr txBox="1"/>
          <p:nvPr/>
        </p:nvSpPr>
        <p:spPr>
          <a:xfrm>
            <a:off x="867801" y="3252854"/>
            <a:ext cx="536972" cy="677108"/>
          </a:xfrm>
          <a:prstGeom prst="rect">
            <a:avLst/>
          </a:prstGeom>
          <a:noFill/>
        </p:spPr>
        <p:txBody>
          <a:bodyPr wrap="square" lIns="91440" tIns="45720" rIns="91440" bIns="45720" rtlCol="0" anchor="t">
            <a:spAutoFit/>
          </a:bodyPr>
          <a:lstStyle/>
          <a:p>
            <a:r>
              <a:rPr kumimoji="1" lang="en-US" altLang="ja-JP" sz="3800" b="1">
                <a:solidFill>
                  <a:srgbClr val="559755"/>
                </a:solidFill>
                <a:latin typeface="Meiryo UI"/>
                <a:ea typeface="Meiryo"/>
              </a:rPr>
              <a:t>2</a:t>
            </a:r>
            <a:endParaRPr kumimoji="1" lang="ja-JP" altLang="en-US" sz="3800" b="1">
              <a:solidFill>
                <a:srgbClr val="559755"/>
              </a:solidFill>
              <a:latin typeface="Meiryo UI"/>
              <a:ea typeface="Meiryo"/>
            </a:endParaRPr>
          </a:p>
        </p:txBody>
      </p:sp>
      <p:sp>
        <p:nvSpPr>
          <p:cNvPr id="10" name="テキスト ボックス 9">
            <a:extLst>
              <a:ext uri="{FF2B5EF4-FFF2-40B4-BE49-F238E27FC236}">
                <a16:creationId xmlns:a16="http://schemas.microsoft.com/office/drawing/2014/main" id="{DCB99A49-911F-C007-AB93-863CB315FF54}"/>
              </a:ext>
            </a:extLst>
          </p:cNvPr>
          <p:cNvSpPr txBox="1"/>
          <p:nvPr/>
        </p:nvSpPr>
        <p:spPr>
          <a:xfrm>
            <a:off x="1285408" y="5252917"/>
            <a:ext cx="4483796" cy="523220"/>
          </a:xfrm>
          <a:prstGeom prst="rect">
            <a:avLst/>
          </a:prstGeom>
          <a:noFill/>
        </p:spPr>
        <p:txBody>
          <a:bodyPr wrap="square" rtlCol="0">
            <a:spAutoFit/>
          </a:bodyPr>
          <a:lstStyle/>
          <a:p>
            <a:r>
              <a:rPr lang="ja-JP" altLang="ja-JP" sz="2800" b="1">
                <a:effectLst/>
                <a:ea typeface="Meiryo UI" panose="020B0604030504040204" pitchFamily="50" charset="-128"/>
                <a:cs typeface="Times New Roman" panose="02020603050405020304" pitchFamily="18" charset="0"/>
              </a:rPr>
              <a:t>期限表示を知って賢く買う</a:t>
            </a:r>
            <a:endParaRPr kumimoji="1" lang="ja-JP" altLang="en-US" sz="2800" b="1">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29CC61F5-0F29-9A69-A3B2-A96CE35E5557}"/>
              </a:ext>
            </a:extLst>
          </p:cNvPr>
          <p:cNvSpPr txBox="1"/>
          <p:nvPr/>
        </p:nvSpPr>
        <p:spPr>
          <a:xfrm>
            <a:off x="867801" y="5156467"/>
            <a:ext cx="536972" cy="677108"/>
          </a:xfrm>
          <a:prstGeom prst="rect">
            <a:avLst/>
          </a:prstGeom>
          <a:noFill/>
        </p:spPr>
        <p:txBody>
          <a:bodyPr wrap="square" lIns="91440" tIns="45720" rIns="91440" bIns="45720" rtlCol="0" anchor="t">
            <a:spAutoFit/>
          </a:bodyPr>
          <a:lstStyle/>
          <a:p>
            <a:r>
              <a:rPr kumimoji="1" lang="en-US" altLang="ja-JP" sz="3800" b="1">
                <a:solidFill>
                  <a:srgbClr val="559755"/>
                </a:solidFill>
                <a:latin typeface="Meiryo UI"/>
                <a:ea typeface="Meiryo"/>
              </a:rPr>
              <a:t>3</a:t>
            </a:r>
            <a:endParaRPr kumimoji="1" lang="ja-JP" altLang="en-US" sz="3800" b="1">
              <a:solidFill>
                <a:srgbClr val="559755"/>
              </a:solidFill>
              <a:latin typeface="Meiryo UI"/>
              <a:ea typeface="Meiryo"/>
            </a:endParaRPr>
          </a:p>
        </p:txBody>
      </p:sp>
      <p:sp>
        <p:nvSpPr>
          <p:cNvPr id="19" name="テキスト ボックス 18">
            <a:extLst>
              <a:ext uri="{FF2B5EF4-FFF2-40B4-BE49-F238E27FC236}">
                <a16:creationId xmlns:a16="http://schemas.microsoft.com/office/drawing/2014/main" id="{47CDF652-9212-B5DB-718A-853E6A86FEBF}"/>
              </a:ext>
            </a:extLst>
          </p:cNvPr>
          <p:cNvSpPr txBox="1"/>
          <p:nvPr/>
        </p:nvSpPr>
        <p:spPr>
          <a:xfrm>
            <a:off x="1400921" y="2143512"/>
            <a:ext cx="7311027" cy="830997"/>
          </a:xfrm>
          <a:prstGeom prst="rect">
            <a:avLst/>
          </a:prstGeom>
          <a:noFill/>
        </p:spPr>
        <p:txBody>
          <a:bodyPr wrap="square">
            <a:spAutoFit/>
          </a:bodyPr>
          <a:lstStyle/>
          <a:p>
            <a:r>
              <a:rPr lang="ja-JP" altLang="en-US" sz="2400" b="1" kern="100">
                <a:effectLst/>
                <a:latin typeface="Meiryo UI" panose="020B0604030504040204" pitchFamily="50" charset="-128"/>
                <a:ea typeface="Meiryo UI" panose="020B0604030504040204" pitchFamily="50" charset="-128"/>
                <a:cs typeface="Times New Roman" panose="02020603050405020304" pitchFamily="18" charset="0"/>
              </a:rPr>
              <a:t>買物前に、冷蔵庫や食品庫にある食材を確認する</a:t>
            </a:r>
            <a:endParaRPr lang="en-US" altLang="ja-JP" sz="2400" b="1" kern="10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400" b="1" kern="100">
                <a:effectLst/>
                <a:latin typeface="Meiryo UI" panose="020B0604030504040204" pitchFamily="50" charset="-128"/>
                <a:ea typeface="Meiryo UI" panose="020B0604030504040204" pitchFamily="50" charset="-128"/>
                <a:cs typeface="Times New Roman" panose="02020603050405020304" pitchFamily="18" charset="0"/>
              </a:rPr>
              <a:t>あわせてその食材の期限を確認する</a:t>
            </a:r>
            <a:endParaRPr lang="ja-JP" altLang="ja-JP" sz="2400" b="1"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04F97BF5-0F88-0D8F-C374-DC5E458A4404}"/>
              </a:ext>
            </a:extLst>
          </p:cNvPr>
          <p:cNvSpPr txBox="1"/>
          <p:nvPr/>
        </p:nvSpPr>
        <p:spPr>
          <a:xfrm>
            <a:off x="1400921" y="4240403"/>
            <a:ext cx="4924464" cy="461665"/>
          </a:xfrm>
          <a:prstGeom prst="rect">
            <a:avLst/>
          </a:prstGeom>
          <a:noFill/>
        </p:spPr>
        <p:txBody>
          <a:bodyPr wrap="square" lIns="91440" tIns="45720" rIns="91440" bIns="45720" anchor="t">
            <a:spAutoFit/>
          </a:bodyPr>
          <a:lstStyle/>
          <a:p>
            <a:r>
              <a:rPr lang="ja-JP" altLang="en-US" sz="2400" b="1">
                <a:effectLst/>
                <a:latin typeface="Meiryo UI"/>
                <a:ea typeface="Meiryo UI"/>
                <a:cs typeface="Times New Roman"/>
              </a:rPr>
              <a:t>使う分・食べきれる量だけ買う</a:t>
            </a:r>
            <a:endParaRPr lang="ja-JP" altLang="ja-JP" sz="2400" b="1" kern="100">
              <a:effectLst/>
              <a:latin typeface="Meiryo UI"/>
              <a:ea typeface="Meiryo UI"/>
              <a:cs typeface="Times New Roman"/>
            </a:endParaRPr>
          </a:p>
        </p:txBody>
      </p:sp>
      <p:sp>
        <p:nvSpPr>
          <p:cNvPr id="41" name="テキスト ボックス 40">
            <a:extLst>
              <a:ext uri="{FF2B5EF4-FFF2-40B4-BE49-F238E27FC236}">
                <a16:creationId xmlns:a16="http://schemas.microsoft.com/office/drawing/2014/main" id="{0A378054-3F9E-5EF3-D6D3-76A7F94BBE8E}"/>
              </a:ext>
            </a:extLst>
          </p:cNvPr>
          <p:cNvSpPr txBox="1"/>
          <p:nvPr/>
        </p:nvSpPr>
        <p:spPr>
          <a:xfrm>
            <a:off x="1409247" y="6057440"/>
            <a:ext cx="6024757" cy="461665"/>
          </a:xfrm>
          <a:prstGeom prst="rect">
            <a:avLst/>
          </a:prstGeom>
          <a:noFill/>
        </p:spPr>
        <p:txBody>
          <a:bodyPr wrap="square" lIns="91440" tIns="45720" rIns="91440" bIns="45720" anchor="t">
            <a:spAutoFit/>
          </a:bodyPr>
          <a:lstStyle/>
          <a:p>
            <a:pPr algn="just"/>
            <a:r>
              <a:rPr lang="ja-JP" altLang="en-US" sz="2400" b="1" kern="100">
                <a:effectLst/>
                <a:latin typeface="Meiryo UI"/>
                <a:ea typeface="Meiryo UI"/>
                <a:cs typeface="Times New Roman"/>
              </a:rPr>
              <a:t>利用予定と照らして、期限表示を確認する</a:t>
            </a:r>
            <a:endParaRPr lang="ja-JP" altLang="ja-JP" sz="2400" b="1" kern="100">
              <a:effectLst/>
              <a:latin typeface="Meiryo UI"/>
              <a:ea typeface="Meiryo UI"/>
              <a:cs typeface="Times New Roman"/>
            </a:endParaRPr>
          </a:p>
        </p:txBody>
      </p:sp>
      <p:sp>
        <p:nvSpPr>
          <p:cNvPr id="8" name="テキスト ボックス 7">
            <a:extLst>
              <a:ext uri="{FF2B5EF4-FFF2-40B4-BE49-F238E27FC236}">
                <a16:creationId xmlns:a16="http://schemas.microsoft.com/office/drawing/2014/main" id="{F67346A3-5CB4-2B55-A3ED-1334DC44E801}"/>
              </a:ext>
            </a:extLst>
          </p:cNvPr>
          <p:cNvSpPr txBox="1"/>
          <p:nvPr/>
        </p:nvSpPr>
        <p:spPr>
          <a:xfrm>
            <a:off x="0" y="161095"/>
            <a:ext cx="369332" cy="2288117"/>
          </a:xfrm>
          <a:prstGeom prst="rect">
            <a:avLst/>
          </a:prstGeom>
          <a:noFill/>
        </p:spPr>
        <p:txBody>
          <a:bodyPr vert="eaVert" wrap="square" rtlCol="0">
            <a:spAutoFit/>
          </a:bodyPr>
          <a:lstStyle/>
          <a:p>
            <a:r>
              <a:rPr lang="ja-JP" altLang="en-US" sz="1200" dirty="0">
                <a:solidFill>
                  <a:schemeClr val="bg1"/>
                </a:solidFill>
                <a:latin typeface="Meiryo" panose="020B0604030504040204" pitchFamily="34" charset="-128"/>
                <a:ea typeface="Meiryo" panose="020B0604030504040204" pitchFamily="34" charset="-128"/>
              </a:rPr>
              <a:t>食品ロス削減</a:t>
            </a:r>
            <a:r>
              <a:rPr lang="en-US" altLang="ja-JP" sz="1200" dirty="0">
                <a:solidFill>
                  <a:schemeClr val="bg1"/>
                </a:solidFill>
                <a:latin typeface="Meiryo" panose="020B0604030504040204" pitchFamily="34" charset="-128"/>
                <a:ea typeface="Meiryo" panose="020B0604030504040204" pitchFamily="34" charset="-128"/>
              </a:rPr>
              <a:t>(</a:t>
            </a:r>
            <a:r>
              <a:rPr lang="ja-JP" altLang="en-US" sz="1200" dirty="0">
                <a:solidFill>
                  <a:schemeClr val="bg1"/>
                </a:solidFill>
                <a:latin typeface="Meiryo" panose="020B0604030504040204" pitchFamily="34" charset="-128"/>
                <a:ea typeface="Meiryo" panose="020B0604030504040204" pitchFamily="34" charset="-128"/>
              </a:rPr>
              <a:t>概要</a:t>
            </a:r>
            <a:r>
              <a:rPr lang="en-US" altLang="ja-JP" sz="1200" dirty="0">
                <a:solidFill>
                  <a:schemeClr val="bg1"/>
                </a:solidFill>
                <a:latin typeface="Meiryo" panose="020B0604030504040204" pitchFamily="34" charset="-128"/>
                <a:ea typeface="Meiryo" panose="020B0604030504040204" pitchFamily="34" charset="-128"/>
              </a:rPr>
              <a:t>)</a:t>
            </a:r>
            <a:r>
              <a:rPr lang="ja-JP" altLang="en-US" sz="1200" dirty="0">
                <a:solidFill>
                  <a:schemeClr val="bg1"/>
                </a:solidFill>
                <a:latin typeface="Meiryo" panose="020B0604030504040204" pitchFamily="34" charset="-128"/>
                <a:ea typeface="Meiryo" panose="020B0604030504040204" pitchFamily="34" charset="-128"/>
              </a:rPr>
              <a:t>　実践編</a:t>
            </a:r>
            <a:endParaRPr kumimoji="1" lang="en-US" altLang="ja-JP" sz="1200" dirty="0">
              <a:solidFill>
                <a:schemeClr val="bg1"/>
              </a:solidFill>
            </a:endParaRPr>
          </a:p>
        </p:txBody>
      </p:sp>
      <p:pic>
        <p:nvPicPr>
          <p:cNvPr id="7" name="図 6">
            <a:extLst>
              <a:ext uri="{FF2B5EF4-FFF2-40B4-BE49-F238E27FC236}">
                <a16:creationId xmlns:a16="http://schemas.microsoft.com/office/drawing/2014/main" id="{A8F9C8F3-D688-74C5-56B3-155237A182BC}"/>
              </a:ext>
            </a:extLst>
          </p:cNvPr>
          <p:cNvPicPr>
            <a:picLocks noChangeAspect="1"/>
          </p:cNvPicPr>
          <p:nvPr/>
        </p:nvPicPr>
        <p:blipFill>
          <a:blip r:embed="rId2"/>
          <a:stretch>
            <a:fillRect/>
          </a:stretch>
        </p:blipFill>
        <p:spPr>
          <a:xfrm>
            <a:off x="7762823" y="2035403"/>
            <a:ext cx="571500" cy="1097280"/>
          </a:xfrm>
          <a:prstGeom prst="rect">
            <a:avLst/>
          </a:prstGeom>
        </p:spPr>
      </p:pic>
      <p:pic>
        <p:nvPicPr>
          <p:cNvPr id="18" name="図 17">
            <a:extLst>
              <a:ext uri="{FF2B5EF4-FFF2-40B4-BE49-F238E27FC236}">
                <a16:creationId xmlns:a16="http://schemas.microsoft.com/office/drawing/2014/main" id="{18E4832D-BCFB-1D78-9828-294FADE2293C}"/>
              </a:ext>
            </a:extLst>
          </p:cNvPr>
          <p:cNvPicPr>
            <a:picLocks noChangeAspect="1"/>
          </p:cNvPicPr>
          <p:nvPr/>
        </p:nvPicPr>
        <p:blipFill>
          <a:blip r:embed="rId3"/>
          <a:stretch>
            <a:fillRect/>
          </a:stretch>
        </p:blipFill>
        <p:spPr>
          <a:xfrm>
            <a:off x="8297473" y="1918930"/>
            <a:ext cx="1280160" cy="1280160"/>
          </a:xfrm>
          <a:prstGeom prst="rect">
            <a:avLst/>
          </a:prstGeom>
        </p:spPr>
      </p:pic>
      <p:pic>
        <p:nvPicPr>
          <p:cNvPr id="20" name="図 19">
            <a:extLst>
              <a:ext uri="{FF2B5EF4-FFF2-40B4-BE49-F238E27FC236}">
                <a16:creationId xmlns:a16="http://schemas.microsoft.com/office/drawing/2014/main" id="{068C3E5A-2283-15ED-099E-C78B70EC4399}"/>
              </a:ext>
            </a:extLst>
          </p:cNvPr>
          <p:cNvPicPr>
            <a:picLocks noChangeAspect="1"/>
          </p:cNvPicPr>
          <p:nvPr/>
        </p:nvPicPr>
        <p:blipFill>
          <a:blip r:embed="rId4"/>
          <a:stretch>
            <a:fillRect/>
          </a:stretch>
        </p:blipFill>
        <p:spPr>
          <a:xfrm>
            <a:off x="7536180" y="3876840"/>
            <a:ext cx="777240" cy="1013460"/>
          </a:xfrm>
          <a:prstGeom prst="rect">
            <a:avLst/>
          </a:prstGeom>
        </p:spPr>
      </p:pic>
      <p:pic>
        <p:nvPicPr>
          <p:cNvPr id="21" name="図 20">
            <a:extLst>
              <a:ext uri="{FF2B5EF4-FFF2-40B4-BE49-F238E27FC236}">
                <a16:creationId xmlns:a16="http://schemas.microsoft.com/office/drawing/2014/main" id="{C61FBA57-9505-4171-E39A-9AEA427F3BBD}"/>
              </a:ext>
            </a:extLst>
          </p:cNvPr>
          <p:cNvPicPr>
            <a:picLocks noChangeAspect="1"/>
          </p:cNvPicPr>
          <p:nvPr/>
        </p:nvPicPr>
        <p:blipFill>
          <a:blip r:embed="rId5"/>
          <a:stretch>
            <a:fillRect/>
          </a:stretch>
        </p:blipFill>
        <p:spPr>
          <a:xfrm>
            <a:off x="8363375" y="3890653"/>
            <a:ext cx="1173480" cy="1074420"/>
          </a:xfrm>
          <a:prstGeom prst="rect">
            <a:avLst/>
          </a:prstGeom>
        </p:spPr>
      </p:pic>
      <p:pic>
        <p:nvPicPr>
          <p:cNvPr id="22" name="図 21">
            <a:extLst>
              <a:ext uri="{FF2B5EF4-FFF2-40B4-BE49-F238E27FC236}">
                <a16:creationId xmlns:a16="http://schemas.microsoft.com/office/drawing/2014/main" id="{960C59E4-131F-3A28-A9D8-C01B9D35F5CD}"/>
              </a:ext>
            </a:extLst>
          </p:cNvPr>
          <p:cNvPicPr>
            <a:picLocks noChangeAspect="1"/>
          </p:cNvPicPr>
          <p:nvPr/>
        </p:nvPicPr>
        <p:blipFill>
          <a:blip r:embed="rId6"/>
          <a:stretch>
            <a:fillRect/>
          </a:stretch>
        </p:blipFill>
        <p:spPr>
          <a:xfrm>
            <a:off x="6905888" y="5929401"/>
            <a:ext cx="1737360" cy="883920"/>
          </a:xfrm>
          <a:prstGeom prst="rect">
            <a:avLst/>
          </a:prstGeom>
        </p:spPr>
      </p:pic>
      <p:pic>
        <p:nvPicPr>
          <p:cNvPr id="24" name="図 23">
            <a:extLst>
              <a:ext uri="{FF2B5EF4-FFF2-40B4-BE49-F238E27FC236}">
                <a16:creationId xmlns:a16="http://schemas.microsoft.com/office/drawing/2014/main" id="{E976F973-109B-ACDA-1955-EBF2DD4E74E4}"/>
              </a:ext>
            </a:extLst>
          </p:cNvPr>
          <p:cNvPicPr>
            <a:picLocks noChangeAspect="1"/>
          </p:cNvPicPr>
          <p:nvPr/>
        </p:nvPicPr>
        <p:blipFill>
          <a:blip r:embed="rId7"/>
          <a:stretch>
            <a:fillRect/>
          </a:stretch>
        </p:blipFill>
        <p:spPr>
          <a:xfrm>
            <a:off x="8569048" y="5833575"/>
            <a:ext cx="914400" cy="1051560"/>
          </a:xfrm>
          <a:prstGeom prst="rect">
            <a:avLst/>
          </a:prstGeom>
        </p:spPr>
      </p:pic>
    </p:spTree>
    <p:extLst>
      <p:ext uri="{BB962C8B-B14F-4D97-AF65-F5344CB8AC3E}">
        <p14:creationId xmlns:p14="http://schemas.microsoft.com/office/powerpoint/2010/main" val="111658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F4D6FD1C-9169-53AA-F877-593EB68AAE4B}"/>
              </a:ext>
            </a:extLst>
          </p:cNvPr>
          <p:cNvSpPr/>
          <p:nvPr/>
        </p:nvSpPr>
        <p:spPr bwMode="auto">
          <a:xfrm>
            <a:off x="1166646" y="2226654"/>
            <a:ext cx="8862304" cy="3991498"/>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 name="テキスト ボックス 3">
            <a:extLst>
              <a:ext uri="{FF2B5EF4-FFF2-40B4-BE49-F238E27FC236}">
                <a16:creationId xmlns:a16="http://schemas.microsoft.com/office/drawing/2014/main" id="{72DBFCA6-BF7B-4308-B036-990D856E0E48}"/>
              </a:ext>
            </a:extLst>
          </p:cNvPr>
          <p:cNvSpPr txBox="1"/>
          <p:nvPr/>
        </p:nvSpPr>
        <p:spPr>
          <a:xfrm>
            <a:off x="1748102" y="2677842"/>
            <a:ext cx="8219659" cy="461665"/>
          </a:xfrm>
          <a:prstGeom prst="rect">
            <a:avLst/>
          </a:prstGeom>
          <a:noFill/>
        </p:spPr>
        <p:txBody>
          <a:bodyPr wrap="square" lIns="91440" tIns="45720" rIns="91440" bIns="45720" anchor="t">
            <a:spAutoFit/>
          </a:bodyPr>
          <a:lstStyle/>
          <a:p>
            <a:r>
              <a:rPr lang="ja-JP" altLang="ja-JP" sz="2400" b="1" u="sng" kern="100">
                <a:effectLst/>
                <a:latin typeface="Meiryo UI"/>
                <a:ea typeface="Meiryo UI"/>
                <a:cs typeface="Times New Roman"/>
              </a:rPr>
              <a:t>メモ書きや携帯・スマートフォンで撮影し、買物時の参考にする。</a:t>
            </a:r>
          </a:p>
        </p:txBody>
      </p:sp>
      <p:sp>
        <p:nvSpPr>
          <p:cNvPr id="5" name="テキスト ボックス 4">
            <a:extLst>
              <a:ext uri="{FF2B5EF4-FFF2-40B4-BE49-F238E27FC236}">
                <a16:creationId xmlns:a16="http://schemas.microsoft.com/office/drawing/2014/main" id="{02244273-2218-997E-0C38-3C4231C23497}"/>
              </a:ext>
            </a:extLst>
          </p:cNvPr>
          <p:cNvSpPr txBox="1"/>
          <p:nvPr/>
        </p:nvSpPr>
        <p:spPr>
          <a:xfrm>
            <a:off x="1916851" y="3300581"/>
            <a:ext cx="7979107" cy="1569660"/>
          </a:xfrm>
          <a:prstGeom prst="rect">
            <a:avLst/>
          </a:prstGeom>
          <a:noFill/>
        </p:spPr>
        <p:txBody>
          <a:bodyPr wrap="square" lIns="91440" tIns="45720" rIns="91440" bIns="45720" anchor="t">
            <a:spAutoFit/>
          </a:bodyPr>
          <a:lstStyle/>
          <a:p>
            <a:r>
              <a:rPr lang="ja-JP" altLang="ja-JP" sz="2400" b="1" kern="100">
                <a:effectLst/>
                <a:latin typeface="Meiryo UI"/>
                <a:ea typeface="Meiryo UI"/>
                <a:cs typeface="Times New Roman"/>
              </a:rPr>
              <a:t>買</a:t>
            </a:r>
            <a:r>
              <a:rPr lang="ja-JP" altLang="en-US" sz="2400" b="1" kern="100">
                <a:effectLst/>
                <a:latin typeface="Meiryo UI"/>
                <a:ea typeface="Meiryo UI"/>
                <a:cs typeface="Times New Roman"/>
              </a:rPr>
              <a:t>い置きしてあった食品が、冷蔵庫や食品棚に眠っていないか、期限表示とあわせて確認してみましょう。</a:t>
            </a:r>
            <a:endParaRPr lang="en-US" altLang="ja-JP" sz="2400" b="1" kern="100">
              <a:effectLst/>
              <a:latin typeface="Meiryo UI"/>
              <a:ea typeface="Meiryo UI"/>
              <a:cs typeface="Times New Roman"/>
            </a:endParaRPr>
          </a:p>
          <a:p>
            <a:r>
              <a:rPr lang="ja-JP" altLang="en-US" sz="2400" b="1" kern="100">
                <a:effectLst/>
                <a:latin typeface="Meiryo UI"/>
                <a:ea typeface="Meiryo UI"/>
                <a:cs typeface="Times New Roman"/>
              </a:rPr>
              <a:t>その上で、必要な食材をリストアップすれば、同じ食品を購入</a:t>
            </a:r>
            <a:endParaRPr lang="ja-JP" altLang="ja-JP" sz="2400" b="1" kern="100">
              <a:latin typeface="Meiryo UI"/>
              <a:ea typeface="Meiryo UI"/>
              <a:cs typeface="Times New Roman"/>
            </a:endParaRPr>
          </a:p>
          <a:p>
            <a:r>
              <a:rPr lang="ja-JP" altLang="en-US" sz="2400" b="1" kern="100">
                <a:effectLst/>
                <a:latin typeface="Meiryo UI"/>
                <a:ea typeface="Meiryo UI"/>
                <a:cs typeface="Times New Roman"/>
              </a:rPr>
              <a:t>してしまう失敗もなくなります。</a:t>
            </a:r>
            <a:endParaRPr lang="ja-JP" altLang="ja-JP" sz="2400" b="1" kern="100">
              <a:effectLst/>
              <a:latin typeface="Meiryo UI"/>
              <a:ea typeface="Meiryo UI"/>
              <a:cs typeface="Times New Roman"/>
            </a:endParaRPr>
          </a:p>
        </p:txBody>
      </p:sp>
      <p:sp>
        <p:nvSpPr>
          <p:cNvPr id="9" name="テキスト ボックス 8">
            <a:extLst>
              <a:ext uri="{FF2B5EF4-FFF2-40B4-BE49-F238E27FC236}">
                <a16:creationId xmlns:a16="http://schemas.microsoft.com/office/drawing/2014/main" id="{4CE2ED25-0F53-DEC9-157C-6310842135D0}"/>
              </a:ext>
            </a:extLst>
          </p:cNvPr>
          <p:cNvSpPr txBox="1"/>
          <p:nvPr/>
        </p:nvSpPr>
        <p:spPr>
          <a:xfrm>
            <a:off x="1232851" y="1651123"/>
            <a:ext cx="6639559" cy="523220"/>
          </a:xfrm>
          <a:prstGeom prst="rect">
            <a:avLst/>
          </a:prstGeom>
          <a:noFill/>
        </p:spPr>
        <p:txBody>
          <a:bodyPr wrap="square" rtlCol="0">
            <a:spAutoFit/>
          </a:bodyPr>
          <a:lstStyle/>
          <a:p>
            <a:r>
              <a:rPr lang="ja-JP" altLang="ja-JP" sz="2800" b="1">
                <a:effectLst/>
                <a:latin typeface="Meiryo UI" panose="020B0604030504040204" pitchFamily="50" charset="-128"/>
                <a:ea typeface="Meiryo UI" panose="020B0604030504040204" pitchFamily="50" charset="-128"/>
                <a:cs typeface="Times New Roman" panose="02020603050405020304" pitchFamily="18" charset="0"/>
              </a:rPr>
              <a:t>買物前に手持ちの食材と期限を確認</a:t>
            </a:r>
            <a:endParaRPr kumimoji="1" lang="ja-JP" altLang="en-US" sz="2800" b="1">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53238712-A9F6-8486-9F46-511EF28A8CED}"/>
              </a:ext>
            </a:extLst>
          </p:cNvPr>
          <p:cNvSpPr txBox="1"/>
          <p:nvPr/>
        </p:nvSpPr>
        <p:spPr>
          <a:xfrm>
            <a:off x="703093" y="1572296"/>
            <a:ext cx="536972" cy="677108"/>
          </a:xfrm>
          <a:prstGeom prst="rect">
            <a:avLst/>
          </a:prstGeom>
          <a:noFill/>
        </p:spPr>
        <p:txBody>
          <a:bodyPr wrap="square" lIns="91440" tIns="45720" rIns="91440" bIns="45720" rtlCol="0" anchor="t">
            <a:spAutoFit/>
          </a:bodyPr>
          <a:lstStyle/>
          <a:p>
            <a:r>
              <a:rPr kumimoji="1" lang="en-US" altLang="ja-JP" sz="3800" b="1">
                <a:solidFill>
                  <a:srgbClr val="559755"/>
                </a:solidFill>
                <a:latin typeface="Meiryo UI"/>
                <a:ea typeface="Meiryo"/>
              </a:rPr>
              <a:t>1</a:t>
            </a:r>
            <a:endParaRPr kumimoji="1" lang="ja-JP" altLang="en-US" sz="3800" b="1">
              <a:solidFill>
                <a:srgbClr val="559755"/>
              </a:solidFill>
              <a:latin typeface="Meiryo UI"/>
              <a:ea typeface="Meiryo"/>
            </a:endParaRPr>
          </a:p>
        </p:txBody>
      </p:sp>
      <p:sp>
        <p:nvSpPr>
          <p:cNvPr id="17" name="フローチャート: 代替処理 16"/>
          <p:cNvSpPr/>
          <p:nvPr/>
        </p:nvSpPr>
        <p:spPr bwMode="auto">
          <a:xfrm>
            <a:off x="2666669" y="5240916"/>
            <a:ext cx="6985211" cy="783193"/>
          </a:xfrm>
          <a:prstGeom prst="flowChartAlternateProcess">
            <a:avLst/>
          </a:prstGeom>
          <a:solidFill>
            <a:schemeClr val="bg1"/>
          </a:solidFill>
          <a:ln w="127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ja-JP" altLang="en-US" sz="2000" b="1">
                <a:latin typeface="Meiryo UI"/>
                <a:ea typeface="Meiryo UI"/>
              </a:rPr>
              <a:t>確認に時間をかけられない時は、冷蔵庫等の中身をスマートフォンなどで撮影し、買物の時に確認するだけでも効果的です</a:t>
            </a:r>
            <a:endParaRPr lang="ja-JP" altLang="en-US" sz="2000" b="0" i="0" u="none" strike="noStrike" cap="none" normalizeH="0" baseline="0">
              <a:ln>
                <a:noFill/>
              </a:ln>
              <a:effectLst/>
              <a:latin typeface="Meiryo UI"/>
              <a:ea typeface="Meiryo UI"/>
            </a:endParaRPr>
          </a:p>
        </p:txBody>
      </p:sp>
      <p:sp>
        <p:nvSpPr>
          <p:cNvPr id="27" name="テキスト ボックス 26">
            <a:extLst>
              <a:ext uri="{FF2B5EF4-FFF2-40B4-BE49-F238E27FC236}">
                <a16:creationId xmlns:a16="http://schemas.microsoft.com/office/drawing/2014/main" id="{BDA351F9-495A-9BD6-9651-EEE7C5224119}"/>
              </a:ext>
            </a:extLst>
          </p:cNvPr>
          <p:cNvSpPr txBox="1"/>
          <p:nvPr/>
        </p:nvSpPr>
        <p:spPr>
          <a:xfrm>
            <a:off x="2433768" y="6550784"/>
            <a:ext cx="7591931" cy="707886"/>
          </a:xfrm>
          <a:prstGeom prst="rect">
            <a:avLst/>
          </a:prstGeom>
          <a:noFill/>
        </p:spPr>
        <p:txBody>
          <a:bodyPr wrap="square">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effectLst/>
                <a:latin typeface="Meiryo UI" panose="020B0604030504040204" pitchFamily="50" charset="-128"/>
                <a:ea typeface="Meiryo UI" panose="020B0604030504040204" pitchFamily="50" charset="-128"/>
              </a:rPr>
              <a:t>買物に出かける際は、空腹時を避けましょう。</a:t>
            </a:r>
            <a:endParaRPr kumimoji="1" lang="en-US" altLang="ja-JP" sz="2000" b="1" i="0" u="none" strike="noStrike" cap="none" normalizeH="0" baseline="0">
              <a:ln>
                <a:noFill/>
              </a:ln>
              <a:effectLst/>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effectLst/>
                <a:latin typeface="Meiryo UI" panose="020B0604030504040204" pitchFamily="50" charset="-128"/>
                <a:ea typeface="Meiryo UI" panose="020B0604030504040204" pitchFamily="50" charset="-128"/>
              </a:rPr>
              <a:t>お腹が空いている</a:t>
            </a:r>
            <a:r>
              <a:rPr lang="ja-JP" altLang="en-US" sz="2000" b="1">
                <a:latin typeface="Meiryo UI" panose="020B0604030504040204" pitchFamily="50" charset="-128"/>
                <a:ea typeface="Meiryo UI" panose="020B0604030504040204" pitchFamily="50" charset="-128"/>
              </a:rPr>
              <a:t>と、必要以上に買物をしてしまうと言われています。</a:t>
            </a:r>
            <a:endParaRPr kumimoji="1" lang="ja-JP" altLang="en-US"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B7CAF6B1-9052-0808-356A-EF4860AB9E87}"/>
              </a:ext>
            </a:extLst>
          </p:cNvPr>
          <p:cNvSpPr/>
          <p:nvPr/>
        </p:nvSpPr>
        <p:spPr bwMode="auto">
          <a:xfrm>
            <a:off x="1167967" y="6450649"/>
            <a:ext cx="8630626" cy="893867"/>
          </a:xfrm>
          <a:prstGeom prst="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2" name="テキスト ボックス 11">
            <a:extLst>
              <a:ext uri="{FF2B5EF4-FFF2-40B4-BE49-F238E27FC236}">
                <a16:creationId xmlns:a16="http://schemas.microsoft.com/office/drawing/2014/main" id="{B31F2128-4A7C-B365-C0BA-9F9E87EBE469}"/>
              </a:ext>
            </a:extLst>
          </p:cNvPr>
          <p:cNvSpPr txBox="1"/>
          <p:nvPr/>
        </p:nvSpPr>
        <p:spPr>
          <a:xfrm>
            <a:off x="851512" y="535713"/>
            <a:ext cx="5625581" cy="769441"/>
          </a:xfrm>
          <a:prstGeom prst="rect">
            <a:avLst/>
          </a:prstGeom>
          <a:noFill/>
        </p:spPr>
        <p:txBody>
          <a:bodyPr wrap="square" rtlCol="0">
            <a:spAutoFit/>
          </a:bodyPr>
          <a:lstStyle/>
          <a:p>
            <a:pPr algn="just"/>
            <a:r>
              <a:rPr lang="ja-JP"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買物の</a:t>
            </a:r>
            <a:r>
              <a:rPr lang="en-US"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4400" b="1" kern="100">
                <a:solidFill>
                  <a:srgbClr val="559755"/>
                </a:solidFill>
                <a:effectLst/>
                <a:latin typeface="Meiryo UI" panose="020B0604030504040204" pitchFamily="50" charset="-128"/>
                <a:ea typeface="Meiryo UI" panose="020B0604030504040204" pitchFamily="50" charset="-128"/>
                <a:cs typeface="Times New Roman" panose="02020603050405020304" pitchFamily="18" charset="0"/>
              </a:rPr>
              <a:t>原則を知ろう</a:t>
            </a:r>
          </a:p>
        </p:txBody>
      </p:sp>
      <p:sp>
        <p:nvSpPr>
          <p:cNvPr id="3" name="テキスト ボックス 2">
            <a:extLst>
              <a:ext uri="{FF2B5EF4-FFF2-40B4-BE49-F238E27FC236}">
                <a16:creationId xmlns:a16="http://schemas.microsoft.com/office/drawing/2014/main" id="{A32E6CE8-C0A8-E58D-13C5-C4C6A232CD0B}"/>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grpSp>
        <p:nvGrpSpPr>
          <p:cNvPr id="7" name="グループ化 6">
            <a:extLst>
              <a:ext uri="{FF2B5EF4-FFF2-40B4-BE49-F238E27FC236}">
                <a16:creationId xmlns:a16="http://schemas.microsoft.com/office/drawing/2014/main" id="{DFEBC549-F762-E7BC-AFD6-522B024928A8}"/>
              </a:ext>
            </a:extLst>
          </p:cNvPr>
          <p:cNvGrpSpPr/>
          <p:nvPr/>
        </p:nvGrpSpPr>
        <p:grpSpPr>
          <a:xfrm>
            <a:off x="1472697" y="6513303"/>
            <a:ext cx="1553581" cy="718414"/>
            <a:chOff x="1528553" y="6313758"/>
            <a:chExt cx="1553581" cy="718414"/>
          </a:xfrm>
        </p:grpSpPr>
        <p:grpSp>
          <p:nvGrpSpPr>
            <p:cNvPr id="8" name="グループ化 7">
              <a:extLst>
                <a:ext uri="{FF2B5EF4-FFF2-40B4-BE49-F238E27FC236}">
                  <a16:creationId xmlns:a16="http://schemas.microsoft.com/office/drawing/2014/main" id="{10CBD65F-C9A7-AD1D-2DBD-808B929CDA5B}"/>
                </a:ext>
              </a:extLst>
            </p:cNvPr>
            <p:cNvGrpSpPr/>
            <p:nvPr/>
          </p:nvGrpSpPr>
          <p:grpSpPr>
            <a:xfrm>
              <a:off x="1528553" y="6376972"/>
              <a:ext cx="654657" cy="655200"/>
              <a:chOff x="1528553" y="6376972"/>
              <a:chExt cx="654657" cy="655200"/>
            </a:xfrm>
          </p:grpSpPr>
          <p:sp>
            <p:nvSpPr>
              <p:cNvPr id="15" name="楕円 14">
                <a:extLst>
                  <a:ext uri="{FF2B5EF4-FFF2-40B4-BE49-F238E27FC236}">
                    <a16:creationId xmlns:a16="http://schemas.microsoft.com/office/drawing/2014/main" id="{3ED80F0F-F2BA-AF9F-09AA-FAAA6C964C7A}"/>
                  </a:ext>
                </a:extLst>
              </p:cNvPr>
              <p:cNvSpPr/>
              <p:nvPr/>
            </p:nvSpPr>
            <p:spPr bwMode="auto">
              <a:xfrm>
                <a:off x="1528553" y="6376972"/>
                <a:ext cx="654657" cy="655200"/>
              </a:xfrm>
              <a:prstGeom prst="ellipse">
                <a:avLst/>
              </a:prstGeom>
              <a:solidFill>
                <a:srgbClr val="FFFF00"/>
              </a:solidFill>
              <a:ln w="22225" cap="flat" cmpd="sng" algn="ctr">
                <a:solidFill>
                  <a:srgbClr val="3FC404"/>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16" name="図 15" descr="挿絵 が含まれている画像&#10;&#10;自動的に生成された説明">
                <a:extLst>
                  <a:ext uri="{FF2B5EF4-FFF2-40B4-BE49-F238E27FC236}">
                    <a16:creationId xmlns:a16="http://schemas.microsoft.com/office/drawing/2014/main" id="{D429F6F6-AC33-5478-BBC5-8FD75080B51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644715" y="6508634"/>
                <a:ext cx="461106" cy="502067"/>
              </a:xfrm>
              <a:prstGeom prst="rect">
                <a:avLst/>
              </a:prstGeom>
            </p:spPr>
          </p:pic>
        </p:grpSp>
        <p:sp>
          <p:nvSpPr>
            <p:cNvPr id="13" name="テキスト ボックス 12">
              <a:extLst>
                <a:ext uri="{FF2B5EF4-FFF2-40B4-BE49-F238E27FC236}">
                  <a16:creationId xmlns:a16="http://schemas.microsoft.com/office/drawing/2014/main" id="{54D8A6D4-06B8-6E75-A45D-BF4F5655B324}"/>
                </a:ext>
              </a:extLst>
            </p:cNvPr>
            <p:cNvSpPr txBox="1"/>
            <p:nvPr/>
          </p:nvSpPr>
          <p:spPr>
            <a:xfrm>
              <a:off x="1713567" y="6313758"/>
              <a:ext cx="1368567" cy="369332"/>
            </a:xfrm>
            <a:prstGeom prst="rect">
              <a:avLst/>
            </a:prstGeom>
            <a:noFill/>
          </p:spPr>
          <p:txBody>
            <a:bodyPr wrap="square" rtlCol="0">
              <a:spAutoFit/>
            </a:bodyPr>
            <a:lstStyle/>
            <a:p>
              <a:r>
                <a:rPr kumimoji="1" lang="en-US" altLang="ja-JP" sz="1800">
                  <a:latin typeface="Gill Sans Nova Cond XBd" panose="020B0604020202020204" pitchFamily="34" charset="0"/>
                </a:rPr>
                <a:t>POINT</a:t>
              </a:r>
              <a:endParaRPr kumimoji="1" lang="ja-JP" altLang="en-US" sz="1800">
                <a:latin typeface="Gill Sans Nova Cond XBd" panose="020B0604020202020204" pitchFamily="34" charset="0"/>
              </a:endParaRPr>
            </a:p>
          </p:txBody>
        </p:sp>
      </p:grpSp>
      <p:pic>
        <p:nvPicPr>
          <p:cNvPr id="6" name="図 5">
            <a:extLst>
              <a:ext uri="{FF2B5EF4-FFF2-40B4-BE49-F238E27FC236}">
                <a16:creationId xmlns:a16="http://schemas.microsoft.com/office/drawing/2014/main" id="{270BE519-E16B-CF32-BB98-1A1A5B9A5090}"/>
              </a:ext>
            </a:extLst>
          </p:cNvPr>
          <p:cNvPicPr>
            <a:picLocks noChangeAspect="1"/>
          </p:cNvPicPr>
          <p:nvPr/>
        </p:nvPicPr>
        <p:blipFill>
          <a:blip r:embed="rId3"/>
          <a:stretch>
            <a:fillRect/>
          </a:stretch>
        </p:blipFill>
        <p:spPr>
          <a:xfrm>
            <a:off x="7962173" y="273986"/>
            <a:ext cx="1836420" cy="1836420"/>
          </a:xfrm>
          <a:prstGeom prst="rect">
            <a:avLst/>
          </a:prstGeom>
        </p:spPr>
      </p:pic>
      <p:pic>
        <p:nvPicPr>
          <p:cNvPr id="14" name="図 13">
            <a:extLst>
              <a:ext uri="{FF2B5EF4-FFF2-40B4-BE49-F238E27FC236}">
                <a16:creationId xmlns:a16="http://schemas.microsoft.com/office/drawing/2014/main" id="{FB3C861D-F530-DA8A-F29A-9C5E42041F5A}"/>
              </a:ext>
            </a:extLst>
          </p:cNvPr>
          <p:cNvPicPr>
            <a:picLocks noChangeAspect="1"/>
          </p:cNvPicPr>
          <p:nvPr/>
        </p:nvPicPr>
        <p:blipFill>
          <a:blip r:embed="rId4"/>
          <a:stretch>
            <a:fillRect/>
          </a:stretch>
        </p:blipFill>
        <p:spPr>
          <a:xfrm>
            <a:off x="1916851" y="4907722"/>
            <a:ext cx="571500" cy="1097280"/>
          </a:xfrm>
          <a:prstGeom prst="rect">
            <a:avLst/>
          </a:prstGeom>
        </p:spPr>
      </p:pic>
    </p:spTree>
    <p:extLst>
      <p:ext uri="{BB962C8B-B14F-4D97-AF65-F5344CB8AC3E}">
        <p14:creationId xmlns:p14="http://schemas.microsoft.com/office/powerpoint/2010/main" val="213718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8">
            <a:extLst>
              <a:ext uri="{FF2B5EF4-FFF2-40B4-BE49-F238E27FC236}">
                <a16:creationId xmlns:a16="http://schemas.microsoft.com/office/drawing/2014/main" id="{C2B64978-390E-3E97-2444-10D3035F22A4}"/>
              </a:ext>
            </a:extLst>
          </p:cNvPr>
          <p:cNvSpPr/>
          <p:nvPr/>
        </p:nvSpPr>
        <p:spPr bwMode="auto">
          <a:xfrm>
            <a:off x="976822" y="2089513"/>
            <a:ext cx="8777868" cy="3991498"/>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 name="テキスト ボックス 4">
            <a:extLst>
              <a:ext uri="{FF2B5EF4-FFF2-40B4-BE49-F238E27FC236}">
                <a16:creationId xmlns:a16="http://schemas.microsoft.com/office/drawing/2014/main" id="{A4400FCD-084D-41AA-C6F7-38A00F93BDB8}"/>
              </a:ext>
            </a:extLst>
          </p:cNvPr>
          <p:cNvSpPr txBox="1"/>
          <p:nvPr/>
        </p:nvSpPr>
        <p:spPr>
          <a:xfrm>
            <a:off x="2053416" y="2305223"/>
            <a:ext cx="7422508" cy="461665"/>
          </a:xfrm>
          <a:prstGeom prst="rect">
            <a:avLst/>
          </a:prstGeom>
          <a:noFill/>
        </p:spPr>
        <p:txBody>
          <a:bodyPr wrap="square" lIns="91440" tIns="45720" rIns="91440" bIns="45720" anchor="t">
            <a:spAutoFit/>
          </a:bodyPr>
          <a:lstStyle/>
          <a:p>
            <a:r>
              <a:rPr lang="ja-JP" altLang="ja-JP" sz="2400" b="1" u="sng">
                <a:effectLst/>
                <a:latin typeface="Meiryo UI"/>
                <a:ea typeface="Meiryo UI"/>
                <a:cs typeface="Times New Roman"/>
              </a:rPr>
              <a:t>まとめ買いを避け、必要な分だけ買って、食べきる。</a:t>
            </a:r>
            <a:endParaRPr lang="ja-JP" altLang="ja-JP" sz="2400" b="1" u="sng" kern="100">
              <a:effectLst/>
              <a:latin typeface="Meiryo UI"/>
              <a:ea typeface="Meiryo UI"/>
              <a:cs typeface="Times New Roman"/>
            </a:endParaRPr>
          </a:p>
        </p:txBody>
      </p:sp>
      <p:sp>
        <p:nvSpPr>
          <p:cNvPr id="6" name="テキスト ボックス 5">
            <a:extLst>
              <a:ext uri="{FF2B5EF4-FFF2-40B4-BE49-F238E27FC236}">
                <a16:creationId xmlns:a16="http://schemas.microsoft.com/office/drawing/2014/main" id="{2203CC3C-4E8E-395C-71EF-243C9E131823}"/>
              </a:ext>
            </a:extLst>
          </p:cNvPr>
          <p:cNvSpPr txBox="1"/>
          <p:nvPr/>
        </p:nvSpPr>
        <p:spPr>
          <a:xfrm>
            <a:off x="2023473" y="2906164"/>
            <a:ext cx="7200000" cy="1723549"/>
          </a:xfrm>
          <a:prstGeom prst="rect">
            <a:avLst/>
          </a:prstGeom>
          <a:noFill/>
        </p:spPr>
        <p:txBody>
          <a:bodyPr wrap="square" lIns="91440" tIns="45720" rIns="91440" bIns="45720" anchor="t">
            <a:spAutoFit/>
          </a:bodyPr>
          <a:lstStyle/>
          <a:p>
            <a:r>
              <a:rPr lang="ja-JP" altLang="ja-JP" sz="2400" b="1" kern="100">
                <a:effectLst/>
                <a:latin typeface="Meiryo UI"/>
                <a:ea typeface="Meiryo UI"/>
                <a:cs typeface="Times New Roman"/>
              </a:rPr>
              <a:t>いつ食べるのかを考え</a:t>
            </a:r>
            <a:r>
              <a:rPr lang="ja-JP" altLang="en-US" sz="2400" b="1" kern="100">
                <a:effectLst/>
                <a:latin typeface="Meiryo UI"/>
                <a:ea typeface="Meiryo UI"/>
                <a:cs typeface="Times New Roman"/>
              </a:rPr>
              <a:t>ながら、</a:t>
            </a:r>
            <a:r>
              <a:rPr lang="ja-JP" altLang="ja-JP" sz="2400" b="1" kern="100">
                <a:effectLst/>
                <a:latin typeface="Meiryo UI"/>
                <a:ea typeface="Meiryo UI"/>
                <a:cs typeface="Times New Roman"/>
              </a:rPr>
              <a:t>必要な分だけ食材を購入しましょう。</a:t>
            </a:r>
            <a:endParaRPr lang="en-US" altLang="ja-JP" sz="2400" b="1" kern="100">
              <a:latin typeface="Meiryo UI"/>
              <a:ea typeface="Meiryo UI"/>
              <a:cs typeface="Times New Roman"/>
            </a:endParaRPr>
          </a:p>
          <a:p>
            <a:endParaRPr lang="ja-JP" altLang="ja-JP" sz="1000" b="1" kern="100">
              <a:latin typeface="Meiryo UI"/>
              <a:ea typeface="Meiryo UI"/>
              <a:cs typeface="Times New Roman"/>
            </a:endParaRPr>
          </a:p>
          <a:p>
            <a:r>
              <a:rPr lang="ja-JP" altLang="en-US" sz="2400" b="1" kern="100">
                <a:latin typeface="Meiryo UI"/>
                <a:ea typeface="Meiryo UI"/>
                <a:cs typeface="Times New Roman"/>
              </a:rPr>
              <a:t>食べる予定の無い「まとめ売り商品」や特売品などの</a:t>
            </a:r>
            <a:r>
              <a:rPr lang="ja-JP" altLang="ja-JP" sz="2400" b="1" kern="100">
                <a:effectLst/>
                <a:latin typeface="Meiryo UI"/>
                <a:ea typeface="Meiryo UI"/>
                <a:cs typeface="Times New Roman"/>
              </a:rPr>
              <a:t>、</a:t>
            </a:r>
            <a:endParaRPr lang="ja-JP" altLang="ja-JP" sz="2400" b="1" kern="100">
              <a:latin typeface="Meiryo UI"/>
              <a:ea typeface="Meiryo UI"/>
              <a:cs typeface="Times New Roman"/>
            </a:endParaRPr>
          </a:p>
          <a:p>
            <a:r>
              <a:rPr lang="ja-JP" altLang="en-US" sz="2400" b="1" kern="100">
                <a:effectLst/>
                <a:latin typeface="Meiryo UI"/>
                <a:ea typeface="Meiryo UI"/>
                <a:cs typeface="Times New Roman"/>
              </a:rPr>
              <a:t>衝動買いは控えましょう。</a:t>
            </a:r>
            <a:endParaRPr lang="ja-JP" altLang="ja-JP" sz="2400" b="1" kern="100">
              <a:effectLst/>
              <a:latin typeface="Meiryo UI"/>
              <a:ea typeface="Meiryo UI"/>
              <a:cs typeface="Times New Roman"/>
            </a:endParaRPr>
          </a:p>
        </p:txBody>
      </p:sp>
      <p:sp>
        <p:nvSpPr>
          <p:cNvPr id="9" name="テキスト ボックス 8">
            <a:extLst>
              <a:ext uri="{FF2B5EF4-FFF2-40B4-BE49-F238E27FC236}">
                <a16:creationId xmlns:a16="http://schemas.microsoft.com/office/drawing/2014/main" id="{200B86F6-854F-74F6-119E-7D8322F43D9C}"/>
              </a:ext>
            </a:extLst>
          </p:cNvPr>
          <p:cNvSpPr txBox="1"/>
          <p:nvPr/>
        </p:nvSpPr>
        <p:spPr>
          <a:xfrm>
            <a:off x="1350036" y="1466235"/>
            <a:ext cx="3494354" cy="523220"/>
          </a:xfrm>
          <a:prstGeom prst="rect">
            <a:avLst/>
          </a:prstGeom>
          <a:noFill/>
        </p:spPr>
        <p:txBody>
          <a:bodyPr wrap="square" lIns="91440" tIns="45720" rIns="91440" bIns="45720" rtlCol="0" anchor="t">
            <a:spAutoFit/>
          </a:bodyPr>
          <a:lstStyle/>
          <a:p>
            <a:r>
              <a:rPr lang="ja-JP" altLang="ja-JP" sz="2800" b="1">
                <a:effectLst/>
                <a:latin typeface="Meiryo UI"/>
                <a:ea typeface="Meiryo UI"/>
                <a:cs typeface="Times New Roman"/>
              </a:rPr>
              <a:t>必要な分だけ買う</a:t>
            </a:r>
            <a:endParaRPr lang="ja-JP" altLang="en-US" sz="2800" b="1">
              <a:latin typeface="Meiryo UI"/>
              <a:ea typeface="Meiryo UI"/>
              <a:cs typeface="Times New Roman"/>
            </a:endParaRPr>
          </a:p>
        </p:txBody>
      </p:sp>
      <p:sp>
        <p:nvSpPr>
          <p:cNvPr id="10" name="テキスト ボックス 9">
            <a:extLst>
              <a:ext uri="{FF2B5EF4-FFF2-40B4-BE49-F238E27FC236}">
                <a16:creationId xmlns:a16="http://schemas.microsoft.com/office/drawing/2014/main" id="{33A868D8-8DE3-9F7E-9390-6C19F1B7D5E9}"/>
              </a:ext>
            </a:extLst>
          </p:cNvPr>
          <p:cNvSpPr txBox="1"/>
          <p:nvPr/>
        </p:nvSpPr>
        <p:spPr>
          <a:xfrm>
            <a:off x="875743" y="1413864"/>
            <a:ext cx="536972" cy="677108"/>
          </a:xfrm>
          <a:prstGeom prst="rect">
            <a:avLst/>
          </a:prstGeom>
          <a:noFill/>
          <a:ln>
            <a:noFill/>
          </a:ln>
        </p:spPr>
        <p:txBody>
          <a:bodyPr wrap="square" lIns="91440" tIns="45720" rIns="91440" bIns="45720" rtlCol="0" anchor="t">
            <a:spAutoFit/>
          </a:bodyPr>
          <a:lstStyle/>
          <a:p>
            <a:r>
              <a:rPr kumimoji="1" lang="en-US" altLang="ja-JP" sz="3800" b="1">
                <a:solidFill>
                  <a:srgbClr val="559755"/>
                </a:solidFill>
                <a:latin typeface="Meiryo UI"/>
                <a:ea typeface="Meiryo"/>
              </a:rPr>
              <a:t>2</a:t>
            </a:r>
            <a:endParaRPr kumimoji="1" lang="ja-JP" altLang="en-US" sz="3800" b="1">
              <a:solidFill>
                <a:srgbClr val="559755"/>
              </a:solidFill>
              <a:latin typeface="Meiryo UI"/>
              <a:ea typeface="Meiryo"/>
            </a:endParaRPr>
          </a:p>
        </p:txBody>
      </p:sp>
      <p:sp>
        <p:nvSpPr>
          <p:cNvPr id="16" name="フローチャート: 代替処理 15"/>
          <p:cNvSpPr/>
          <p:nvPr/>
        </p:nvSpPr>
        <p:spPr bwMode="auto">
          <a:xfrm>
            <a:off x="1963011" y="4752730"/>
            <a:ext cx="3035716" cy="1123712"/>
          </a:xfrm>
          <a:prstGeom prst="flowChartAlternateProcess">
            <a:avLst/>
          </a:prstGeom>
          <a:solidFill>
            <a:schemeClr val="bg1"/>
          </a:solidFill>
          <a:ln w="127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買物リストやスマートフォンの写真等を見て、必要な分だけ買う</a:t>
            </a:r>
          </a:p>
        </p:txBody>
      </p:sp>
      <p:sp>
        <p:nvSpPr>
          <p:cNvPr id="19" name="V 字形矢印 18"/>
          <p:cNvSpPr/>
          <p:nvPr/>
        </p:nvSpPr>
        <p:spPr bwMode="auto">
          <a:xfrm>
            <a:off x="5208649" y="5078615"/>
            <a:ext cx="649224" cy="484632"/>
          </a:xfrm>
          <a:prstGeom prst="notchedRightArrow">
            <a:avLst/>
          </a:prstGeom>
          <a:solidFill>
            <a:srgbClr val="559755"/>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0" name="フローチャート: 代替処理 19"/>
          <p:cNvSpPr/>
          <p:nvPr/>
        </p:nvSpPr>
        <p:spPr bwMode="auto">
          <a:xfrm>
            <a:off x="6130901" y="4750625"/>
            <a:ext cx="2973171" cy="1123712"/>
          </a:xfrm>
          <a:prstGeom prst="flowChartAlternateProcess">
            <a:avLst/>
          </a:prstGeom>
          <a:solidFill>
            <a:schemeClr val="bg1"/>
          </a:solidFill>
          <a:ln w="127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kumimoji="1" lang="ja-JP" altLang="en-US" sz="2000" b="1" i="0" u="none" strike="noStrike" cap="none" normalizeH="0" baseline="0">
                <a:ln>
                  <a:noFill/>
                </a:ln>
                <a:effectLst/>
                <a:latin typeface="Meiryo UI"/>
                <a:ea typeface="Meiryo UI"/>
              </a:rPr>
              <a:t>リストにない食品は、利</a:t>
            </a:r>
            <a:r>
              <a:rPr lang="ja-JP" altLang="en-US" sz="2000" b="1">
                <a:latin typeface="Meiryo UI"/>
                <a:ea typeface="Meiryo UI"/>
              </a:rPr>
              <a:t>用</a:t>
            </a:r>
            <a:endParaRPr lang="en-US" altLang="ja-JP" sz="2000" b="1">
              <a:latin typeface="Meiryo UI"/>
              <a:ea typeface="Meiryo UI"/>
            </a:endParaRPr>
          </a:p>
          <a:p>
            <a:r>
              <a:rPr kumimoji="1" lang="ja-JP" altLang="en-US" sz="2000" b="1" i="0" u="none" strike="noStrike" cap="none" normalizeH="0" baseline="0">
                <a:ln>
                  <a:noFill/>
                </a:ln>
                <a:effectLst/>
                <a:latin typeface="Meiryo UI"/>
                <a:ea typeface="Meiryo UI"/>
              </a:rPr>
              <a:t>できるかを考えてから</a:t>
            </a:r>
            <a:r>
              <a:rPr lang="ja-JP" altLang="en-US" sz="2000" b="1">
                <a:latin typeface="Meiryo UI"/>
                <a:ea typeface="Meiryo UI"/>
              </a:rPr>
              <a:t>買うかどうかを決める</a:t>
            </a:r>
            <a:endParaRPr lang="en-US" altLang="ja-JP" sz="2000" b="1" i="0" u="none" strike="noStrike" cap="none" normalizeH="0" baseline="0">
              <a:ln>
                <a:noFill/>
              </a:ln>
              <a:effectLst/>
              <a:latin typeface="Meiryo UI"/>
              <a:ea typeface="Meiryo UI"/>
            </a:endParaRPr>
          </a:p>
        </p:txBody>
      </p:sp>
      <p:sp>
        <p:nvSpPr>
          <p:cNvPr id="14" name="テキスト ボックス 13">
            <a:extLst>
              <a:ext uri="{FF2B5EF4-FFF2-40B4-BE49-F238E27FC236}">
                <a16:creationId xmlns:a16="http://schemas.microsoft.com/office/drawing/2014/main" id="{9EF11B27-1B71-B952-FB13-7838ED4B7FAA}"/>
              </a:ext>
            </a:extLst>
          </p:cNvPr>
          <p:cNvSpPr txBox="1"/>
          <p:nvPr/>
        </p:nvSpPr>
        <p:spPr>
          <a:xfrm>
            <a:off x="2550322" y="6499290"/>
            <a:ext cx="7065626" cy="707886"/>
          </a:xfrm>
          <a:prstGeom prst="rect">
            <a:avLst/>
          </a:prstGeom>
          <a:noFill/>
        </p:spPr>
        <p:txBody>
          <a:bodyPr wrap="square" lIns="91440" tIns="45720" rIns="91440" bIns="45720" anchor="t">
            <a:spAutoFit/>
          </a:bodyPr>
          <a:lstStyle/>
          <a:p>
            <a:pPr algn="just"/>
            <a:r>
              <a:rPr lang="ja-JP" altLang="ja-JP" sz="2000" b="1" kern="100">
                <a:effectLst/>
                <a:latin typeface="Meiryo UI"/>
                <a:ea typeface="Meiryo UI"/>
                <a:cs typeface="Times New Roman"/>
              </a:rPr>
              <a:t>初めて購入する食品は、少量にして、気に入ったら買い足すように</a:t>
            </a:r>
            <a:endParaRPr lang="en-US" altLang="ja-JP"/>
          </a:p>
          <a:p>
            <a:pPr algn="just"/>
            <a:r>
              <a:rPr lang="ja-JP" altLang="ja-JP" sz="2000" b="1" kern="100">
                <a:effectLst/>
                <a:latin typeface="Meiryo UI"/>
                <a:ea typeface="Meiryo UI"/>
                <a:cs typeface="Times New Roman"/>
              </a:rPr>
              <a:t>しましょう。</a:t>
            </a:r>
            <a:endParaRPr lang="ja-JP"/>
          </a:p>
        </p:txBody>
      </p:sp>
      <p:sp>
        <p:nvSpPr>
          <p:cNvPr id="17" name="テキスト ボックス 16">
            <a:extLst>
              <a:ext uri="{FF2B5EF4-FFF2-40B4-BE49-F238E27FC236}">
                <a16:creationId xmlns:a16="http://schemas.microsoft.com/office/drawing/2014/main" id="{523F8ECF-B5F0-C913-2BE4-7BF73BFBFC74}"/>
              </a:ext>
            </a:extLst>
          </p:cNvPr>
          <p:cNvSpPr txBox="1"/>
          <p:nvPr/>
        </p:nvSpPr>
        <p:spPr>
          <a:xfrm>
            <a:off x="807781" y="537968"/>
            <a:ext cx="6013507" cy="769441"/>
          </a:xfrm>
          <a:prstGeom prst="rect">
            <a:avLst/>
          </a:prstGeom>
          <a:noFill/>
        </p:spPr>
        <p:txBody>
          <a:bodyPr wrap="square" lIns="91440" tIns="45720" rIns="91440" bIns="45720" rtlCol="0" anchor="t">
            <a:spAutoFit/>
          </a:bodyPr>
          <a:lstStyle/>
          <a:p>
            <a:pPr algn="just"/>
            <a:r>
              <a:rPr lang="ja-JP" altLang="ja-JP" sz="4400" b="1" kern="100">
                <a:solidFill>
                  <a:srgbClr val="559755"/>
                </a:solidFill>
                <a:effectLst/>
                <a:latin typeface="Meiryo UI"/>
                <a:ea typeface="Meiryo UI"/>
                <a:cs typeface="Times New Roman"/>
              </a:rPr>
              <a:t>買物の</a:t>
            </a:r>
            <a:r>
              <a:rPr lang="en-US" altLang="ja-JP" sz="4400" b="1" kern="100">
                <a:solidFill>
                  <a:srgbClr val="559755"/>
                </a:solidFill>
                <a:effectLst/>
                <a:latin typeface="Meiryo UI"/>
                <a:ea typeface="Meiryo UI"/>
                <a:cs typeface="Times New Roman"/>
              </a:rPr>
              <a:t>3</a:t>
            </a:r>
            <a:r>
              <a:rPr lang="ja-JP" altLang="ja-JP" sz="4400" b="1" kern="100">
                <a:solidFill>
                  <a:srgbClr val="559755"/>
                </a:solidFill>
                <a:effectLst/>
                <a:latin typeface="Meiryo UI"/>
                <a:ea typeface="Meiryo UI"/>
                <a:cs typeface="Times New Roman"/>
              </a:rPr>
              <a:t>原則を知ろう</a:t>
            </a:r>
          </a:p>
        </p:txBody>
      </p:sp>
      <p:sp>
        <p:nvSpPr>
          <p:cNvPr id="22" name="正方形/長方形 21">
            <a:extLst>
              <a:ext uri="{FF2B5EF4-FFF2-40B4-BE49-F238E27FC236}">
                <a16:creationId xmlns:a16="http://schemas.microsoft.com/office/drawing/2014/main" id="{1B39EF37-9013-B9D4-C6E9-FAE930050B48}"/>
              </a:ext>
            </a:extLst>
          </p:cNvPr>
          <p:cNvSpPr/>
          <p:nvPr/>
        </p:nvSpPr>
        <p:spPr bwMode="auto">
          <a:xfrm>
            <a:off x="976389" y="6446661"/>
            <a:ext cx="8771435" cy="804302"/>
          </a:xfrm>
          <a:prstGeom prst="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3" name="テキスト ボックス 12">
            <a:extLst>
              <a:ext uri="{FF2B5EF4-FFF2-40B4-BE49-F238E27FC236}">
                <a16:creationId xmlns:a16="http://schemas.microsoft.com/office/drawing/2014/main" id="{DB8D535F-8A72-EA66-5B00-4366604EF238}"/>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grpSp>
        <p:nvGrpSpPr>
          <p:cNvPr id="12" name="グループ化 11">
            <a:extLst>
              <a:ext uri="{FF2B5EF4-FFF2-40B4-BE49-F238E27FC236}">
                <a16:creationId xmlns:a16="http://schemas.microsoft.com/office/drawing/2014/main" id="{BA20A5DF-73C1-26C8-EC26-9F9E666151F8}"/>
              </a:ext>
            </a:extLst>
          </p:cNvPr>
          <p:cNvGrpSpPr/>
          <p:nvPr/>
        </p:nvGrpSpPr>
        <p:grpSpPr>
          <a:xfrm>
            <a:off x="1246682" y="6476592"/>
            <a:ext cx="1553581" cy="718414"/>
            <a:chOff x="1528553" y="6313758"/>
            <a:chExt cx="1553581" cy="718414"/>
          </a:xfrm>
        </p:grpSpPr>
        <p:grpSp>
          <p:nvGrpSpPr>
            <p:cNvPr id="18" name="グループ化 17">
              <a:extLst>
                <a:ext uri="{FF2B5EF4-FFF2-40B4-BE49-F238E27FC236}">
                  <a16:creationId xmlns:a16="http://schemas.microsoft.com/office/drawing/2014/main" id="{4334D65C-B7E2-4CCE-730C-035669665E01}"/>
                </a:ext>
              </a:extLst>
            </p:cNvPr>
            <p:cNvGrpSpPr/>
            <p:nvPr/>
          </p:nvGrpSpPr>
          <p:grpSpPr>
            <a:xfrm>
              <a:off x="1528553" y="6376972"/>
              <a:ext cx="654657" cy="655200"/>
              <a:chOff x="1528553" y="6376972"/>
              <a:chExt cx="654657" cy="655200"/>
            </a:xfrm>
          </p:grpSpPr>
          <p:sp>
            <p:nvSpPr>
              <p:cNvPr id="23" name="楕円 22">
                <a:extLst>
                  <a:ext uri="{FF2B5EF4-FFF2-40B4-BE49-F238E27FC236}">
                    <a16:creationId xmlns:a16="http://schemas.microsoft.com/office/drawing/2014/main" id="{BAB58ECD-8039-1E3B-F085-6312A0A82646}"/>
                  </a:ext>
                </a:extLst>
              </p:cNvPr>
              <p:cNvSpPr/>
              <p:nvPr/>
            </p:nvSpPr>
            <p:spPr bwMode="auto">
              <a:xfrm>
                <a:off x="1528553" y="6376972"/>
                <a:ext cx="654657" cy="655200"/>
              </a:xfrm>
              <a:prstGeom prst="ellipse">
                <a:avLst/>
              </a:prstGeom>
              <a:solidFill>
                <a:srgbClr val="FFFF00"/>
              </a:solidFill>
              <a:ln w="22225" cap="flat" cmpd="sng" algn="ctr">
                <a:solidFill>
                  <a:srgbClr val="3FC404"/>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44D76F84-3D11-A6AB-057A-F9E4383DBFD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644715" y="6508634"/>
                <a:ext cx="461106" cy="502067"/>
              </a:xfrm>
              <a:prstGeom prst="rect">
                <a:avLst/>
              </a:prstGeom>
            </p:spPr>
          </p:pic>
        </p:grpSp>
        <p:sp>
          <p:nvSpPr>
            <p:cNvPr id="21" name="テキスト ボックス 20">
              <a:extLst>
                <a:ext uri="{FF2B5EF4-FFF2-40B4-BE49-F238E27FC236}">
                  <a16:creationId xmlns:a16="http://schemas.microsoft.com/office/drawing/2014/main" id="{2A74F64D-06C6-2D2E-3ED7-F74F30D2B436}"/>
                </a:ext>
              </a:extLst>
            </p:cNvPr>
            <p:cNvSpPr txBox="1"/>
            <p:nvPr/>
          </p:nvSpPr>
          <p:spPr>
            <a:xfrm>
              <a:off x="1713567" y="6313758"/>
              <a:ext cx="1368567" cy="369332"/>
            </a:xfrm>
            <a:prstGeom prst="rect">
              <a:avLst/>
            </a:prstGeom>
            <a:noFill/>
          </p:spPr>
          <p:txBody>
            <a:bodyPr wrap="square" rtlCol="0">
              <a:spAutoFit/>
            </a:bodyPr>
            <a:lstStyle/>
            <a:p>
              <a:r>
                <a:rPr kumimoji="1" lang="en-US" altLang="ja-JP" sz="1800">
                  <a:latin typeface="Gill Sans Nova Cond XBd" panose="020B0604020202020204" pitchFamily="34" charset="0"/>
                </a:rPr>
                <a:t>POINT</a:t>
              </a:r>
              <a:endParaRPr kumimoji="1" lang="ja-JP" altLang="en-US" sz="1800">
                <a:latin typeface="Gill Sans Nova Cond XBd" panose="020B0604020202020204" pitchFamily="34" charset="0"/>
              </a:endParaRPr>
            </a:p>
          </p:txBody>
        </p:sp>
      </p:grpSp>
      <p:pic>
        <p:nvPicPr>
          <p:cNvPr id="4" name="図 3">
            <a:extLst>
              <a:ext uri="{FF2B5EF4-FFF2-40B4-BE49-F238E27FC236}">
                <a16:creationId xmlns:a16="http://schemas.microsoft.com/office/drawing/2014/main" id="{3AB214E8-200C-3148-5672-0EAA5F6C7177}"/>
              </a:ext>
            </a:extLst>
          </p:cNvPr>
          <p:cNvPicPr>
            <a:picLocks noChangeAspect="1"/>
          </p:cNvPicPr>
          <p:nvPr/>
        </p:nvPicPr>
        <p:blipFill>
          <a:blip r:embed="rId3"/>
          <a:stretch>
            <a:fillRect/>
          </a:stretch>
        </p:blipFill>
        <p:spPr>
          <a:xfrm>
            <a:off x="7617486" y="685001"/>
            <a:ext cx="784860" cy="1013460"/>
          </a:xfrm>
          <a:prstGeom prst="rect">
            <a:avLst/>
          </a:prstGeom>
        </p:spPr>
      </p:pic>
      <p:pic>
        <p:nvPicPr>
          <p:cNvPr id="7" name="図 6">
            <a:extLst>
              <a:ext uri="{FF2B5EF4-FFF2-40B4-BE49-F238E27FC236}">
                <a16:creationId xmlns:a16="http://schemas.microsoft.com/office/drawing/2014/main" id="{B1B496C1-1D78-C419-6B7E-95C446B8FC37}"/>
              </a:ext>
            </a:extLst>
          </p:cNvPr>
          <p:cNvPicPr>
            <a:picLocks noChangeAspect="1"/>
          </p:cNvPicPr>
          <p:nvPr/>
        </p:nvPicPr>
        <p:blipFill>
          <a:blip r:embed="rId4"/>
          <a:stretch>
            <a:fillRect/>
          </a:stretch>
        </p:blipFill>
        <p:spPr>
          <a:xfrm>
            <a:off x="8464459" y="767943"/>
            <a:ext cx="1173480" cy="1074420"/>
          </a:xfrm>
          <a:prstGeom prst="rect">
            <a:avLst/>
          </a:prstGeom>
        </p:spPr>
      </p:pic>
    </p:spTree>
    <p:extLst>
      <p:ext uri="{BB962C8B-B14F-4D97-AF65-F5344CB8AC3E}">
        <p14:creationId xmlns:p14="http://schemas.microsoft.com/office/powerpoint/2010/main" val="269079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8">
            <a:extLst>
              <a:ext uri="{FF2B5EF4-FFF2-40B4-BE49-F238E27FC236}">
                <a16:creationId xmlns:a16="http://schemas.microsoft.com/office/drawing/2014/main" id="{6E27B9E7-D712-1071-ADC7-CF946D7BDABB}"/>
              </a:ext>
            </a:extLst>
          </p:cNvPr>
          <p:cNvSpPr/>
          <p:nvPr/>
        </p:nvSpPr>
        <p:spPr bwMode="auto">
          <a:xfrm>
            <a:off x="1133783" y="2051756"/>
            <a:ext cx="8705185" cy="4254044"/>
          </a:xfrm>
          <a:prstGeom prst="round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 name="テキスト ボックス 3">
            <a:extLst>
              <a:ext uri="{FF2B5EF4-FFF2-40B4-BE49-F238E27FC236}">
                <a16:creationId xmlns:a16="http://schemas.microsoft.com/office/drawing/2014/main" id="{8A39CD06-8636-0F75-B520-6047A76C07A1}"/>
              </a:ext>
            </a:extLst>
          </p:cNvPr>
          <p:cNvSpPr txBox="1"/>
          <p:nvPr/>
        </p:nvSpPr>
        <p:spPr>
          <a:xfrm>
            <a:off x="1854778" y="2358419"/>
            <a:ext cx="6822452" cy="461665"/>
          </a:xfrm>
          <a:prstGeom prst="rect">
            <a:avLst/>
          </a:prstGeom>
          <a:noFill/>
        </p:spPr>
        <p:txBody>
          <a:bodyPr wrap="square" lIns="91440" tIns="45720" rIns="91440" bIns="45720" anchor="t">
            <a:spAutoFit/>
          </a:bodyPr>
          <a:lstStyle/>
          <a:p>
            <a:pPr algn="just"/>
            <a:r>
              <a:rPr lang="ja-JP" altLang="ja-JP" sz="2400" b="1" u="sng" kern="100">
                <a:effectLst/>
                <a:latin typeface="Meiryo UI"/>
                <a:ea typeface="Meiryo UI"/>
                <a:cs typeface="Times New Roman"/>
              </a:rPr>
              <a:t>すぐ使う食品は、商品棚の手前から取る。</a:t>
            </a:r>
          </a:p>
        </p:txBody>
      </p:sp>
      <p:sp>
        <p:nvSpPr>
          <p:cNvPr id="9" name="テキスト ボックス 8">
            <a:extLst>
              <a:ext uri="{FF2B5EF4-FFF2-40B4-BE49-F238E27FC236}">
                <a16:creationId xmlns:a16="http://schemas.microsoft.com/office/drawing/2014/main" id="{DF2950D2-D5D0-1AA4-4832-CA42700B1510}"/>
              </a:ext>
            </a:extLst>
          </p:cNvPr>
          <p:cNvSpPr txBox="1"/>
          <p:nvPr/>
        </p:nvSpPr>
        <p:spPr>
          <a:xfrm>
            <a:off x="1373003" y="1427455"/>
            <a:ext cx="4297893" cy="523220"/>
          </a:xfrm>
          <a:prstGeom prst="rect">
            <a:avLst/>
          </a:prstGeom>
          <a:noFill/>
        </p:spPr>
        <p:txBody>
          <a:bodyPr wrap="square" rtlCol="0">
            <a:spAutoFit/>
          </a:bodyPr>
          <a:lstStyle/>
          <a:p>
            <a:r>
              <a:rPr lang="ja-JP" altLang="ja-JP" sz="2800" b="1">
                <a:effectLst/>
                <a:ea typeface="Meiryo UI" panose="020B0604030504040204" pitchFamily="50" charset="-128"/>
                <a:cs typeface="Times New Roman" panose="02020603050405020304" pitchFamily="18" charset="0"/>
              </a:rPr>
              <a:t>期限表示を知って賢く買う</a:t>
            </a:r>
            <a:endParaRPr kumimoji="1" lang="ja-JP" altLang="en-US" sz="2800" b="1">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55600E8F-52AA-674E-3999-273B018F2D1A}"/>
              </a:ext>
            </a:extLst>
          </p:cNvPr>
          <p:cNvSpPr txBox="1"/>
          <p:nvPr/>
        </p:nvSpPr>
        <p:spPr>
          <a:xfrm>
            <a:off x="833344" y="1289500"/>
            <a:ext cx="536972" cy="677108"/>
          </a:xfrm>
          <a:prstGeom prst="rect">
            <a:avLst/>
          </a:prstGeom>
          <a:noFill/>
        </p:spPr>
        <p:txBody>
          <a:bodyPr wrap="square" lIns="91440" tIns="45720" rIns="91440" bIns="45720" rtlCol="0" anchor="t">
            <a:spAutoFit/>
          </a:bodyPr>
          <a:lstStyle/>
          <a:p>
            <a:r>
              <a:rPr kumimoji="1" lang="en-US" altLang="ja-JP" sz="3800" b="1">
                <a:solidFill>
                  <a:srgbClr val="559755"/>
                </a:solidFill>
                <a:latin typeface="Meiryo UI"/>
                <a:ea typeface="Meiryo"/>
              </a:rPr>
              <a:t>3</a:t>
            </a:r>
            <a:endParaRPr kumimoji="1" lang="ja-JP" altLang="en-US" sz="3800" b="1">
              <a:solidFill>
                <a:srgbClr val="559755"/>
              </a:solidFill>
              <a:latin typeface="Meiryo UI"/>
              <a:ea typeface="Meiryo"/>
            </a:endParaRPr>
          </a:p>
        </p:txBody>
      </p:sp>
      <p:sp>
        <p:nvSpPr>
          <p:cNvPr id="18" name="テキスト ボックス 17"/>
          <p:cNvSpPr txBox="1"/>
          <p:nvPr/>
        </p:nvSpPr>
        <p:spPr>
          <a:xfrm>
            <a:off x="1857481" y="2812947"/>
            <a:ext cx="7720151" cy="2092881"/>
          </a:xfrm>
          <a:prstGeom prst="rect">
            <a:avLst/>
          </a:prstGeom>
          <a:noFill/>
        </p:spPr>
        <p:txBody>
          <a:bodyPr wrap="square" lIns="91440" tIns="45720" rIns="91440" bIns="45720" rtlCol="0" anchor="t">
            <a:spAutoFit/>
          </a:bodyPr>
          <a:lstStyle/>
          <a:p>
            <a:r>
              <a:rPr lang="ja-JP" altLang="en-US" sz="2000" b="1" kern="100">
                <a:latin typeface="Meiryo UI"/>
                <a:ea typeface="Meiryo UI"/>
                <a:cs typeface="Times New Roman"/>
              </a:rPr>
              <a:t>すぐに食べる予定の食品は、商品棚の手前から購入するようにしましょう。</a:t>
            </a:r>
            <a:endParaRPr lang="en-US" altLang="ja-JP" sz="2000" b="1" kern="100">
              <a:latin typeface="Meiryo UI"/>
              <a:ea typeface="Meiryo UI"/>
              <a:cs typeface="Times New Roman"/>
            </a:endParaRPr>
          </a:p>
          <a:p>
            <a:r>
              <a:rPr lang="ja-JP" altLang="en-US" sz="2000" b="1" kern="100">
                <a:latin typeface="Meiryo UI"/>
                <a:ea typeface="Meiryo UI"/>
                <a:cs typeface="Times New Roman"/>
              </a:rPr>
              <a:t>特に、その日のうちに　使うものや、帰ったらすぐに食べる予定のものは、</a:t>
            </a:r>
            <a:endParaRPr lang="en-US" altLang="ja-JP" sz="2000" b="1" kern="100">
              <a:latin typeface="Meiryo UI"/>
              <a:ea typeface="Meiryo UI"/>
              <a:cs typeface="Times New Roman"/>
            </a:endParaRPr>
          </a:p>
          <a:p>
            <a:r>
              <a:rPr lang="ja-JP" altLang="en-US" sz="2000" b="1" kern="100">
                <a:latin typeface="Meiryo UI"/>
                <a:ea typeface="Meiryo UI"/>
                <a:cs typeface="Times New Roman"/>
              </a:rPr>
              <a:t>手前から取ることを習慣にしてみましょう。</a:t>
            </a:r>
            <a:endParaRPr lang="en-US" altLang="ja-JP" sz="2000" b="1" kern="100">
              <a:latin typeface="Meiryo UI"/>
              <a:ea typeface="Meiryo UI"/>
              <a:cs typeface="Times New Roman"/>
            </a:endParaRPr>
          </a:p>
          <a:p>
            <a:endParaRPr lang="ja-JP" altLang="en-US" sz="1000" b="1" kern="100">
              <a:latin typeface="Meiryo UI"/>
              <a:ea typeface="Meiryo UI"/>
              <a:cs typeface="Times New Roman"/>
            </a:endParaRPr>
          </a:p>
          <a:p>
            <a:r>
              <a:rPr kumimoji="1" lang="ja-JP" altLang="en-US" sz="2000" b="1" kern="100">
                <a:latin typeface="Meiryo UI"/>
                <a:ea typeface="Meiryo UI"/>
                <a:cs typeface="Times New Roman"/>
              </a:rPr>
              <a:t>手前に置かれた商品には、値引シールやポイント還元などの特典がついている場合がありますので、手前から取ることで食費の節約につながることもあります。ただし、買いすぎには気を付けましょう。</a:t>
            </a:r>
            <a:endParaRPr lang="ja-JP" altLang="en-US" sz="2000" b="1">
              <a:latin typeface="Meiryo UI"/>
              <a:ea typeface="Meiryo UI"/>
              <a:cs typeface="Times New Roman"/>
            </a:endParaRPr>
          </a:p>
        </p:txBody>
      </p:sp>
      <p:sp>
        <p:nvSpPr>
          <p:cNvPr id="19" name="角丸四角形 18"/>
          <p:cNvSpPr/>
          <p:nvPr/>
        </p:nvSpPr>
        <p:spPr bwMode="auto">
          <a:xfrm>
            <a:off x="1782158" y="4998266"/>
            <a:ext cx="7655667" cy="1123712"/>
          </a:xfrm>
          <a:prstGeom prst="roundRect">
            <a:avLst/>
          </a:prstGeom>
          <a:solidFill>
            <a:schemeClr val="bg1"/>
          </a:solidFill>
          <a:ln w="12700"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ja-JP" altLang="en-US" sz="2000" b="1" kern="100">
                <a:latin typeface="Meiryo UI"/>
                <a:ea typeface="Meiryo UI"/>
                <a:cs typeface="Times New Roman"/>
              </a:rPr>
              <a:t>商品棚の手前から奥にかけて、期限が長いものが置かれることが多く、消費者が奥の商品を取ってしまうと、手前の商品が売れ残り、期限も近づき、店舗で廃棄されてしまうことがあります。</a:t>
            </a:r>
            <a:endParaRPr lang="ja-JP" altLang="en-US" sz="2000" b="1" i="0" u="none" strike="noStrike" cap="none" normalizeH="0" baseline="0">
              <a:ln>
                <a:noFill/>
              </a:ln>
              <a:effectLst/>
              <a:latin typeface="Meiryo UI"/>
              <a:ea typeface="Meiryo UI"/>
              <a:cs typeface="Times New Roman"/>
            </a:endParaRPr>
          </a:p>
        </p:txBody>
      </p:sp>
      <p:sp>
        <p:nvSpPr>
          <p:cNvPr id="20" name="テキスト ボックス 19">
            <a:extLst>
              <a:ext uri="{FF2B5EF4-FFF2-40B4-BE49-F238E27FC236}">
                <a16:creationId xmlns:a16="http://schemas.microsoft.com/office/drawing/2014/main" id="{472AB46D-C236-10D4-DC9D-058B96354F3D}"/>
              </a:ext>
            </a:extLst>
          </p:cNvPr>
          <p:cNvSpPr txBox="1"/>
          <p:nvPr/>
        </p:nvSpPr>
        <p:spPr>
          <a:xfrm>
            <a:off x="2477062" y="6571923"/>
            <a:ext cx="7558352" cy="707886"/>
          </a:xfrm>
          <a:prstGeom prst="rect">
            <a:avLst/>
          </a:prstGeom>
          <a:noFill/>
        </p:spPr>
        <p:txBody>
          <a:bodyPr wrap="square" lIns="91440" tIns="45720" rIns="91440" bIns="45720" anchor="t">
            <a:spAutoFit/>
          </a:bodyPr>
          <a:lstStyle/>
          <a:p>
            <a:r>
              <a:rPr lang="ja-JP" altLang="ja-JP" sz="2000" b="1" kern="100">
                <a:effectLst/>
                <a:latin typeface="Meiryo UI"/>
                <a:ea typeface="Meiryo UI"/>
                <a:cs typeface="Times New Roman"/>
              </a:rPr>
              <a:t>普段から食品の消費期限、賞味期限を確認するように意識して、</a:t>
            </a:r>
            <a:endParaRPr lang="en-US" altLang="ja-JP"/>
          </a:p>
          <a:p>
            <a:r>
              <a:rPr lang="ja-JP" altLang="ja-JP" sz="2000" b="1" kern="100">
                <a:effectLst/>
                <a:latin typeface="Meiryo UI"/>
                <a:ea typeface="Meiryo UI"/>
                <a:cs typeface="Times New Roman"/>
              </a:rPr>
              <a:t>期限内に食べきりましょう。</a:t>
            </a:r>
            <a:endParaRPr lang="ja-JP"/>
          </a:p>
        </p:txBody>
      </p:sp>
      <p:sp>
        <p:nvSpPr>
          <p:cNvPr id="22" name="テキスト ボックス 21">
            <a:extLst>
              <a:ext uri="{FF2B5EF4-FFF2-40B4-BE49-F238E27FC236}">
                <a16:creationId xmlns:a16="http://schemas.microsoft.com/office/drawing/2014/main" id="{BCA1C129-CE94-19DB-8C97-37C0FB421D15}"/>
              </a:ext>
            </a:extLst>
          </p:cNvPr>
          <p:cNvSpPr txBox="1"/>
          <p:nvPr/>
        </p:nvSpPr>
        <p:spPr>
          <a:xfrm>
            <a:off x="862067" y="535713"/>
            <a:ext cx="5918516" cy="769441"/>
          </a:xfrm>
          <a:prstGeom prst="rect">
            <a:avLst/>
          </a:prstGeom>
          <a:noFill/>
        </p:spPr>
        <p:txBody>
          <a:bodyPr wrap="square" lIns="91440" tIns="45720" rIns="91440" bIns="45720" rtlCol="0" anchor="t">
            <a:spAutoFit/>
          </a:bodyPr>
          <a:lstStyle/>
          <a:p>
            <a:pPr algn="just"/>
            <a:r>
              <a:rPr lang="ja-JP" altLang="ja-JP" sz="4400" b="1" kern="100">
                <a:solidFill>
                  <a:srgbClr val="559755"/>
                </a:solidFill>
                <a:effectLst/>
                <a:latin typeface="Meiryo UI"/>
                <a:ea typeface="Meiryo UI"/>
                <a:cs typeface="Times New Roman"/>
              </a:rPr>
              <a:t>買物の</a:t>
            </a:r>
            <a:r>
              <a:rPr lang="en-US" altLang="ja-JP" sz="4400" b="1" kern="100">
                <a:solidFill>
                  <a:srgbClr val="559755"/>
                </a:solidFill>
                <a:effectLst/>
                <a:latin typeface="Meiryo UI"/>
                <a:ea typeface="Meiryo UI"/>
                <a:cs typeface="Times New Roman"/>
              </a:rPr>
              <a:t>3</a:t>
            </a:r>
            <a:r>
              <a:rPr lang="ja-JP" altLang="ja-JP" sz="4400" b="1" kern="100">
                <a:solidFill>
                  <a:srgbClr val="559755"/>
                </a:solidFill>
                <a:effectLst/>
                <a:latin typeface="Meiryo UI"/>
                <a:ea typeface="Meiryo UI"/>
                <a:cs typeface="Times New Roman"/>
              </a:rPr>
              <a:t>原則を知ろう</a:t>
            </a:r>
          </a:p>
        </p:txBody>
      </p:sp>
      <p:sp>
        <p:nvSpPr>
          <p:cNvPr id="13" name="正方形/長方形 12">
            <a:extLst>
              <a:ext uri="{FF2B5EF4-FFF2-40B4-BE49-F238E27FC236}">
                <a16:creationId xmlns:a16="http://schemas.microsoft.com/office/drawing/2014/main" id="{5046A1E8-C3DB-77E0-0EBB-E5374751BF70}"/>
              </a:ext>
            </a:extLst>
          </p:cNvPr>
          <p:cNvSpPr/>
          <p:nvPr/>
        </p:nvSpPr>
        <p:spPr bwMode="auto">
          <a:xfrm>
            <a:off x="1182072" y="6450197"/>
            <a:ext cx="8623671" cy="835976"/>
          </a:xfrm>
          <a:prstGeom prst="rect">
            <a:avLst/>
          </a:prstGeom>
          <a:noFill/>
          <a:ln w="28575" cap="flat" cmpd="sng" algn="ctr">
            <a:solidFill>
              <a:srgbClr val="5597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8" name="テキスト ボックス 7">
            <a:extLst>
              <a:ext uri="{FF2B5EF4-FFF2-40B4-BE49-F238E27FC236}">
                <a16:creationId xmlns:a16="http://schemas.microsoft.com/office/drawing/2014/main" id="{50B2DB5A-3695-D515-F6FB-54B4551B18D9}"/>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grpSp>
        <p:nvGrpSpPr>
          <p:cNvPr id="2" name="グループ化 1">
            <a:extLst>
              <a:ext uri="{FF2B5EF4-FFF2-40B4-BE49-F238E27FC236}">
                <a16:creationId xmlns:a16="http://schemas.microsoft.com/office/drawing/2014/main" id="{066C6C0C-B847-32AB-B14C-7B515B5BFE33}"/>
              </a:ext>
            </a:extLst>
          </p:cNvPr>
          <p:cNvGrpSpPr/>
          <p:nvPr/>
        </p:nvGrpSpPr>
        <p:grpSpPr>
          <a:xfrm>
            <a:off x="1437182" y="6476592"/>
            <a:ext cx="1553581" cy="718414"/>
            <a:chOff x="1528553" y="6313758"/>
            <a:chExt cx="1553581" cy="718414"/>
          </a:xfrm>
        </p:grpSpPr>
        <p:grpSp>
          <p:nvGrpSpPr>
            <p:cNvPr id="3" name="グループ化 2">
              <a:extLst>
                <a:ext uri="{FF2B5EF4-FFF2-40B4-BE49-F238E27FC236}">
                  <a16:creationId xmlns:a16="http://schemas.microsoft.com/office/drawing/2014/main" id="{B02D83AB-7B80-3B4E-5FA0-FD94885AD577}"/>
                </a:ext>
              </a:extLst>
            </p:cNvPr>
            <p:cNvGrpSpPr/>
            <p:nvPr/>
          </p:nvGrpSpPr>
          <p:grpSpPr>
            <a:xfrm>
              <a:off x="1528553" y="6376972"/>
              <a:ext cx="654657" cy="655200"/>
              <a:chOff x="1528553" y="6376972"/>
              <a:chExt cx="654657" cy="655200"/>
            </a:xfrm>
          </p:grpSpPr>
          <p:sp>
            <p:nvSpPr>
              <p:cNvPr id="7" name="楕円 6">
                <a:extLst>
                  <a:ext uri="{FF2B5EF4-FFF2-40B4-BE49-F238E27FC236}">
                    <a16:creationId xmlns:a16="http://schemas.microsoft.com/office/drawing/2014/main" id="{CBCAC4BE-27E4-7693-3329-915E6903E55B}"/>
                  </a:ext>
                </a:extLst>
              </p:cNvPr>
              <p:cNvSpPr/>
              <p:nvPr/>
            </p:nvSpPr>
            <p:spPr bwMode="auto">
              <a:xfrm>
                <a:off x="1528553" y="6376972"/>
                <a:ext cx="654657" cy="655200"/>
              </a:xfrm>
              <a:prstGeom prst="ellipse">
                <a:avLst/>
              </a:prstGeom>
              <a:solidFill>
                <a:srgbClr val="FFFF00"/>
              </a:solidFill>
              <a:ln w="22225" cap="flat" cmpd="sng" algn="ctr">
                <a:solidFill>
                  <a:srgbClr val="3FC404"/>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23" name="図 22" descr="挿絵 が含まれている画像&#10;&#10;自動的に生成された説明">
                <a:extLst>
                  <a:ext uri="{FF2B5EF4-FFF2-40B4-BE49-F238E27FC236}">
                    <a16:creationId xmlns:a16="http://schemas.microsoft.com/office/drawing/2014/main" id="{BA17539B-241C-D8D2-0EA4-3E3C72C3091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644715" y="6508634"/>
                <a:ext cx="461106" cy="502067"/>
              </a:xfrm>
              <a:prstGeom prst="rect">
                <a:avLst/>
              </a:prstGeom>
            </p:spPr>
          </p:pic>
        </p:grpSp>
        <p:sp>
          <p:nvSpPr>
            <p:cNvPr id="5" name="テキスト ボックス 4">
              <a:extLst>
                <a:ext uri="{FF2B5EF4-FFF2-40B4-BE49-F238E27FC236}">
                  <a16:creationId xmlns:a16="http://schemas.microsoft.com/office/drawing/2014/main" id="{0D704E6B-EDB2-70BD-EB78-666EB7AEE37C}"/>
                </a:ext>
              </a:extLst>
            </p:cNvPr>
            <p:cNvSpPr txBox="1"/>
            <p:nvPr/>
          </p:nvSpPr>
          <p:spPr>
            <a:xfrm>
              <a:off x="1713567" y="6313758"/>
              <a:ext cx="1368567" cy="369332"/>
            </a:xfrm>
            <a:prstGeom prst="rect">
              <a:avLst/>
            </a:prstGeom>
            <a:noFill/>
          </p:spPr>
          <p:txBody>
            <a:bodyPr wrap="square" rtlCol="0">
              <a:spAutoFit/>
            </a:bodyPr>
            <a:lstStyle/>
            <a:p>
              <a:r>
                <a:rPr kumimoji="1" lang="en-US" altLang="ja-JP" sz="1800">
                  <a:latin typeface="Gill Sans Nova Cond XBd" panose="020B0604020202020204" pitchFamily="34" charset="0"/>
                </a:rPr>
                <a:t>POINT</a:t>
              </a:r>
              <a:endParaRPr kumimoji="1" lang="ja-JP" altLang="en-US" sz="1800">
                <a:latin typeface="Gill Sans Nova Cond XBd" panose="020B0604020202020204" pitchFamily="34" charset="0"/>
              </a:endParaRPr>
            </a:p>
          </p:txBody>
        </p:sp>
      </p:grpSp>
      <p:pic>
        <p:nvPicPr>
          <p:cNvPr id="6" name="図 5">
            <a:extLst>
              <a:ext uri="{FF2B5EF4-FFF2-40B4-BE49-F238E27FC236}">
                <a16:creationId xmlns:a16="http://schemas.microsoft.com/office/drawing/2014/main" id="{42D12D6B-CE3C-15A2-A860-2A12AE3FAEF0}"/>
              </a:ext>
            </a:extLst>
          </p:cNvPr>
          <p:cNvPicPr>
            <a:picLocks noChangeAspect="1"/>
          </p:cNvPicPr>
          <p:nvPr/>
        </p:nvPicPr>
        <p:blipFill>
          <a:blip r:embed="rId3"/>
          <a:stretch>
            <a:fillRect/>
          </a:stretch>
        </p:blipFill>
        <p:spPr>
          <a:xfrm>
            <a:off x="6910052" y="585355"/>
            <a:ext cx="1821180" cy="883920"/>
          </a:xfrm>
          <a:prstGeom prst="rect">
            <a:avLst/>
          </a:prstGeom>
        </p:spPr>
      </p:pic>
      <p:pic>
        <p:nvPicPr>
          <p:cNvPr id="14" name="図 13">
            <a:extLst>
              <a:ext uri="{FF2B5EF4-FFF2-40B4-BE49-F238E27FC236}">
                <a16:creationId xmlns:a16="http://schemas.microsoft.com/office/drawing/2014/main" id="{8A0654AA-A25C-D7BA-0144-F2EFEA133933}"/>
              </a:ext>
            </a:extLst>
          </p:cNvPr>
          <p:cNvPicPr>
            <a:picLocks noChangeAspect="1"/>
          </p:cNvPicPr>
          <p:nvPr/>
        </p:nvPicPr>
        <p:blipFill>
          <a:blip r:embed="rId4"/>
          <a:stretch>
            <a:fillRect/>
          </a:stretch>
        </p:blipFill>
        <p:spPr>
          <a:xfrm>
            <a:off x="8771696" y="501535"/>
            <a:ext cx="914400" cy="1051560"/>
          </a:xfrm>
          <a:prstGeom prst="rect">
            <a:avLst/>
          </a:prstGeom>
        </p:spPr>
      </p:pic>
    </p:spTree>
    <p:extLst>
      <p:ext uri="{BB962C8B-B14F-4D97-AF65-F5344CB8AC3E}">
        <p14:creationId xmlns:p14="http://schemas.microsoft.com/office/powerpoint/2010/main" val="2988909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84124083-6871-B922-C9B1-006AF03ADE5A}"/>
              </a:ext>
            </a:extLst>
          </p:cNvPr>
          <p:cNvSpPr/>
          <p:nvPr/>
        </p:nvSpPr>
        <p:spPr bwMode="auto">
          <a:xfrm>
            <a:off x="1062444" y="3231667"/>
            <a:ext cx="8934689" cy="4083533"/>
          </a:xfrm>
          <a:prstGeom prst="rect">
            <a:avLst/>
          </a:prstGeom>
          <a:solidFill>
            <a:srgbClr val="92D050">
              <a:alpha val="33000"/>
            </a:srgb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70" name="テキスト ボックス 69">
            <a:extLst>
              <a:ext uri="{FF2B5EF4-FFF2-40B4-BE49-F238E27FC236}">
                <a16:creationId xmlns:a16="http://schemas.microsoft.com/office/drawing/2014/main" id="{1AED054E-B657-13DB-11C2-A619637461D1}"/>
              </a:ext>
            </a:extLst>
          </p:cNvPr>
          <p:cNvSpPr txBox="1"/>
          <p:nvPr/>
        </p:nvSpPr>
        <p:spPr>
          <a:xfrm>
            <a:off x="737888" y="210834"/>
            <a:ext cx="9441341" cy="769441"/>
          </a:xfrm>
          <a:prstGeom prst="rect">
            <a:avLst/>
          </a:prstGeom>
          <a:noFill/>
        </p:spPr>
        <p:txBody>
          <a:bodyPr wrap="square" lIns="91440" tIns="45720" rIns="91440" bIns="45720" rtlCol="0" anchor="t">
            <a:spAutoFit/>
          </a:bodyPr>
          <a:lstStyle/>
          <a:p>
            <a:pPr algn="just"/>
            <a:r>
              <a:rPr lang="ja-JP" altLang="ja-JP" sz="4400" b="1" kern="100">
                <a:solidFill>
                  <a:srgbClr val="559755"/>
                </a:solidFill>
                <a:effectLst/>
                <a:latin typeface="Meiryo UI"/>
                <a:ea typeface="Meiryo UI"/>
                <a:cs typeface="Times New Roman"/>
              </a:rPr>
              <a:t>食品の「期限表示」を理解しよう</a:t>
            </a:r>
          </a:p>
        </p:txBody>
      </p:sp>
      <p:cxnSp>
        <p:nvCxnSpPr>
          <p:cNvPr id="76" name="直線コネクタ 75">
            <a:extLst>
              <a:ext uri="{FF2B5EF4-FFF2-40B4-BE49-F238E27FC236}">
                <a16:creationId xmlns:a16="http://schemas.microsoft.com/office/drawing/2014/main" id="{7B690057-5547-EE50-4142-24A871739A5D}"/>
              </a:ext>
            </a:extLst>
          </p:cNvPr>
          <p:cNvCxnSpPr/>
          <p:nvPr/>
        </p:nvCxnSpPr>
        <p:spPr bwMode="auto">
          <a:xfrm>
            <a:off x="8367529" y="892144"/>
            <a:ext cx="914400" cy="914400"/>
          </a:xfrm>
          <a:prstGeom prst="line">
            <a:avLst/>
          </a:prstGeom>
          <a:solidFill>
            <a:schemeClr val="accent1"/>
          </a:solidFill>
          <a:ln w="22225" cap="flat" cmpd="sng" algn="ctr">
            <a:noFill/>
            <a:prstDash val="solid"/>
            <a:round/>
            <a:headEnd type="none" w="med" len="med"/>
            <a:tailEnd type="none" w="med" len="med"/>
          </a:ln>
          <a:effectLst/>
        </p:spPr>
      </p:cxnSp>
      <p:sp>
        <p:nvSpPr>
          <p:cNvPr id="77" name="正方形/長方形 76">
            <a:extLst>
              <a:ext uri="{FF2B5EF4-FFF2-40B4-BE49-F238E27FC236}">
                <a16:creationId xmlns:a16="http://schemas.microsoft.com/office/drawing/2014/main" id="{3596EEE2-6B80-8BE7-91B0-64961155397F}"/>
              </a:ext>
            </a:extLst>
          </p:cNvPr>
          <p:cNvSpPr/>
          <p:nvPr/>
        </p:nvSpPr>
        <p:spPr bwMode="auto">
          <a:xfrm>
            <a:off x="1458625" y="3392276"/>
            <a:ext cx="8262698" cy="3727396"/>
          </a:xfrm>
          <a:prstGeom prst="rect">
            <a:avLst/>
          </a:prstGeom>
          <a:solidFill>
            <a:schemeClr val="bg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79" name="テキスト ボックス 78">
            <a:extLst>
              <a:ext uri="{FF2B5EF4-FFF2-40B4-BE49-F238E27FC236}">
                <a16:creationId xmlns:a16="http://schemas.microsoft.com/office/drawing/2014/main" id="{337D4311-373A-397B-ECDE-B4D3755B18A3}"/>
              </a:ext>
            </a:extLst>
          </p:cNvPr>
          <p:cNvSpPr txBox="1"/>
          <p:nvPr/>
        </p:nvSpPr>
        <p:spPr>
          <a:xfrm>
            <a:off x="6828848" y="1288105"/>
            <a:ext cx="3605198" cy="400110"/>
          </a:xfrm>
          <a:prstGeom prst="rect">
            <a:avLst/>
          </a:prstGeom>
          <a:noFill/>
        </p:spPr>
        <p:txBody>
          <a:bodyPr wrap="square" lIns="91440" tIns="45720" rIns="91440" bIns="45720" anchor="t">
            <a:spAutoFit/>
          </a:bodyPr>
          <a:lstStyle/>
          <a:p>
            <a:pPr algn="just">
              <a:spcAft>
                <a:spcPts val="300"/>
              </a:spcAft>
            </a:pPr>
            <a:r>
              <a:rPr lang="ja-JP" altLang="ja-JP" sz="2000" b="1" u="sng" kern="100">
                <a:effectLst/>
                <a:latin typeface="Meiryo UI"/>
                <a:ea typeface="Meiryo UI"/>
                <a:cs typeface="Times New Roman"/>
              </a:rPr>
              <a:t>過ぎたら食べない方がよい期限</a:t>
            </a:r>
          </a:p>
        </p:txBody>
      </p:sp>
      <p:sp>
        <p:nvSpPr>
          <p:cNvPr id="82" name="テキスト ボックス 81">
            <a:extLst>
              <a:ext uri="{FF2B5EF4-FFF2-40B4-BE49-F238E27FC236}">
                <a16:creationId xmlns:a16="http://schemas.microsoft.com/office/drawing/2014/main" id="{C73F1221-A5BA-0D13-342B-5A1BAD2EC98C}"/>
              </a:ext>
            </a:extLst>
          </p:cNvPr>
          <p:cNvSpPr txBox="1"/>
          <p:nvPr/>
        </p:nvSpPr>
        <p:spPr>
          <a:xfrm>
            <a:off x="1001396" y="2874233"/>
            <a:ext cx="3512500" cy="400110"/>
          </a:xfrm>
          <a:prstGeom prst="rect">
            <a:avLst/>
          </a:prstGeom>
          <a:noFill/>
        </p:spPr>
        <p:txBody>
          <a:bodyPr wrap="none" lIns="91440" tIns="45720" rIns="91440" bIns="45720" rtlCol="0" anchor="t">
            <a:spAutoFit/>
          </a:bodyPr>
          <a:lstStyle/>
          <a:p>
            <a:pPr algn="just"/>
            <a:r>
              <a:rPr lang="ja-JP" altLang="ja-JP" sz="2000" b="1" kern="100">
                <a:solidFill>
                  <a:srgbClr val="559755"/>
                </a:solidFill>
                <a:effectLst/>
                <a:latin typeface="Meiryo UI"/>
                <a:ea typeface="Meiryo UI"/>
                <a:cs typeface="Times New Roman"/>
              </a:rPr>
              <a:t>賞味期限と消費期限のイメージ</a:t>
            </a:r>
          </a:p>
        </p:txBody>
      </p:sp>
      <p:sp>
        <p:nvSpPr>
          <p:cNvPr id="83" name="四角形: 角を丸くする 82">
            <a:extLst>
              <a:ext uri="{FF2B5EF4-FFF2-40B4-BE49-F238E27FC236}">
                <a16:creationId xmlns:a16="http://schemas.microsoft.com/office/drawing/2014/main" id="{A8530884-E48F-5AC4-80FA-7C5FAC55AC1E}"/>
              </a:ext>
            </a:extLst>
          </p:cNvPr>
          <p:cNvSpPr/>
          <p:nvPr/>
        </p:nvSpPr>
        <p:spPr bwMode="auto">
          <a:xfrm>
            <a:off x="994826" y="1282948"/>
            <a:ext cx="1155133" cy="372022"/>
          </a:xfrm>
          <a:prstGeom prst="roundRect">
            <a:avLst/>
          </a:prstGeom>
          <a:solidFill>
            <a:schemeClr val="accent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84" name="テキスト ボックス 83">
            <a:extLst>
              <a:ext uri="{FF2B5EF4-FFF2-40B4-BE49-F238E27FC236}">
                <a16:creationId xmlns:a16="http://schemas.microsoft.com/office/drawing/2014/main" id="{D5E2DD64-DBEF-BC50-51F8-B46ACF59C2D7}"/>
              </a:ext>
            </a:extLst>
          </p:cNvPr>
          <p:cNvSpPr txBox="1"/>
          <p:nvPr/>
        </p:nvSpPr>
        <p:spPr>
          <a:xfrm>
            <a:off x="758653" y="1286206"/>
            <a:ext cx="1809803" cy="369332"/>
          </a:xfrm>
          <a:prstGeom prst="rect">
            <a:avLst/>
          </a:prstGeom>
          <a:noFill/>
        </p:spPr>
        <p:txBody>
          <a:bodyPr wrap="square" lIns="91440" tIns="45720" rIns="91440" bIns="45720" anchor="t">
            <a:spAutoFit/>
          </a:bodyPr>
          <a:lstStyle/>
          <a:p>
            <a:pPr algn="ctr"/>
            <a:r>
              <a:rPr lang="ja-JP" altLang="ja-JP" sz="1800" b="1" kern="100">
                <a:solidFill>
                  <a:schemeClr val="bg1"/>
                </a:solidFill>
                <a:effectLst/>
                <a:latin typeface="Meiryo UI"/>
                <a:ea typeface="Meiryo UI"/>
                <a:cs typeface="Times New Roman"/>
              </a:rPr>
              <a:t>賞味期限</a:t>
            </a:r>
            <a:r>
              <a:rPr lang="ja-JP" altLang="ja-JP" sz="1800" b="1" kern="100">
                <a:solidFill>
                  <a:schemeClr val="bg1"/>
                </a:solidFill>
                <a:effectLst/>
                <a:latin typeface="游明朝"/>
                <a:ea typeface="Meiryo UI"/>
                <a:cs typeface="Times New Roman"/>
              </a:rPr>
              <a:t>　</a:t>
            </a:r>
            <a:endParaRPr lang="ja-JP" altLang="en-US" sz="1800" b="1">
              <a:solidFill>
                <a:schemeClr val="bg1"/>
              </a:solidFill>
              <a:latin typeface="游明朝"/>
              <a:ea typeface="Meiryo UI"/>
              <a:cs typeface="Times New Roman"/>
            </a:endParaRPr>
          </a:p>
        </p:txBody>
      </p:sp>
      <p:sp>
        <p:nvSpPr>
          <p:cNvPr id="85" name="四角形: 角を丸くする 84">
            <a:extLst>
              <a:ext uri="{FF2B5EF4-FFF2-40B4-BE49-F238E27FC236}">
                <a16:creationId xmlns:a16="http://schemas.microsoft.com/office/drawing/2014/main" id="{2641DE65-B635-C25E-9210-A68AA7CB6CBE}"/>
              </a:ext>
            </a:extLst>
          </p:cNvPr>
          <p:cNvSpPr/>
          <p:nvPr/>
        </p:nvSpPr>
        <p:spPr bwMode="auto">
          <a:xfrm>
            <a:off x="5703331" y="1249101"/>
            <a:ext cx="1144578" cy="361464"/>
          </a:xfrm>
          <a:prstGeom prst="roundRect">
            <a:avLst/>
          </a:prstGeom>
          <a:solidFill>
            <a:srgbClr val="FF0000"/>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nvGrpSpPr>
          <p:cNvPr id="89" name="Group 23">
            <a:extLst>
              <a:ext uri="{FF2B5EF4-FFF2-40B4-BE49-F238E27FC236}">
                <a16:creationId xmlns:a16="http://schemas.microsoft.com/office/drawing/2014/main" id="{CD21B37B-03F8-FEC8-2A52-8F0F2DA5B91F}"/>
              </a:ext>
            </a:extLst>
          </p:cNvPr>
          <p:cNvGrpSpPr/>
          <p:nvPr/>
        </p:nvGrpSpPr>
        <p:grpSpPr>
          <a:xfrm>
            <a:off x="1456579" y="3392934"/>
            <a:ext cx="7219136" cy="3813952"/>
            <a:chOff x="816757" y="3149110"/>
            <a:chExt cx="7219136" cy="3518390"/>
          </a:xfrm>
        </p:grpSpPr>
        <p:pic>
          <p:nvPicPr>
            <p:cNvPr id="90" name="Graphic 19">
              <a:extLst>
                <a:ext uri="{FF2B5EF4-FFF2-40B4-BE49-F238E27FC236}">
                  <a16:creationId xmlns:a16="http://schemas.microsoft.com/office/drawing/2014/main" id="{FA4E1071-6A72-D30A-2BB6-46892692D8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6757" y="3149110"/>
              <a:ext cx="7219136" cy="3518390"/>
            </a:xfrm>
            <a:prstGeom prst="rect">
              <a:avLst/>
            </a:prstGeom>
          </p:spPr>
        </p:pic>
        <p:pic>
          <p:nvPicPr>
            <p:cNvPr id="91" name="Graphic 21">
              <a:extLst>
                <a:ext uri="{FF2B5EF4-FFF2-40B4-BE49-F238E27FC236}">
                  <a16:creationId xmlns:a16="http://schemas.microsoft.com/office/drawing/2014/main" id="{F83010D5-B7E7-CDF9-334B-5889A3D508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1900" y="3892355"/>
              <a:ext cx="230937" cy="230937"/>
            </a:xfrm>
            <a:prstGeom prst="rect">
              <a:avLst/>
            </a:prstGeom>
          </p:spPr>
        </p:pic>
      </p:grpSp>
      <p:sp>
        <p:nvSpPr>
          <p:cNvPr id="86" name="テキスト ボックス 85">
            <a:extLst>
              <a:ext uri="{FF2B5EF4-FFF2-40B4-BE49-F238E27FC236}">
                <a16:creationId xmlns:a16="http://schemas.microsoft.com/office/drawing/2014/main" id="{DF3D2304-6947-0020-1FD2-E6006246C4A3}"/>
              </a:ext>
            </a:extLst>
          </p:cNvPr>
          <p:cNvSpPr txBox="1"/>
          <p:nvPr/>
        </p:nvSpPr>
        <p:spPr>
          <a:xfrm>
            <a:off x="5733866" y="1284539"/>
            <a:ext cx="1215845" cy="369332"/>
          </a:xfrm>
          <a:prstGeom prst="rect">
            <a:avLst/>
          </a:prstGeom>
          <a:noFill/>
        </p:spPr>
        <p:txBody>
          <a:bodyPr wrap="square" lIns="91440" tIns="45720" rIns="91440" bIns="45720" anchor="t">
            <a:spAutoFit/>
          </a:bodyPr>
          <a:lstStyle/>
          <a:p>
            <a:pPr algn="ctr"/>
            <a:r>
              <a:rPr lang="ja-JP" altLang="ja-JP" sz="1800" b="1" kern="100">
                <a:solidFill>
                  <a:schemeClr val="bg1"/>
                </a:solidFill>
                <a:effectLst/>
                <a:latin typeface="Meiryo UI"/>
                <a:ea typeface="Meiryo UI"/>
                <a:cs typeface="Times New Roman"/>
              </a:rPr>
              <a:t>消費期限</a:t>
            </a:r>
            <a:r>
              <a:rPr lang="ja-JP" altLang="ja-JP" sz="1800" b="1" kern="100">
                <a:solidFill>
                  <a:schemeClr val="bg1"/>
                </a:solidFill>
                <a:effectLst/>
                <a:latin typeface="游明朝"/>
                <a:ea typeface="Meiryo UI"/>
                <a:cs typeface="Times New Roman"/>
              </a:rPr>
              <a:t>　</a:t>
            </a:r>
            <a:endParaRPr lang="ja-JP" altLang="en-US" sz="1800" b="1">
              <a:solidFill>
                <a:schemeClr val="bg1"/>
              </a:solidFill>
              <a:latin typeface="游明朝"/>
              <a:ea typeface="Meiryo UI"/>
              <a:cs typeface="Times New Roman"/>
            </a:endParaRPr>
          </a:p>
        </p:txBody>
      </p:sp>
      <p:cxnSp>
        <p:nvCxnSpPr>
          <p:cNvPr id="88" name="Straight Connector 5">
            <a:extLst>
              <a:ext uri="{FF2B5EF4-FFF2-40B4-BE49-F238E27FC236}">
                <a16:creationId xmlns:a16="http://schemas.microsoft.com/office/drawing/2014/main" id="{B7869CE2-C818-2816-5351-D7B1D8A9289B}"/>
              </a:ext>
            </a:extLst>
          </p:cNvPr>
          <p:cNvCxnSpPr/>
          <p:nvPr/>
        </p:nvCxnSpPr>
        <p:spPr bwMode="auto">
          <a:xfrm>
            <a:off x="1308713" y="5240352"/>
            <a:ext cx="642007" cy="43278"/>
          </a:xfrm>
          <a:prstGeom prst="line">
            <a:avLst/>
          </a:prstGeom>
          <a:solidFill>
            <a:schemeClr val="accent1"/>
          </a:solidFill>
          <a:ln w="22225" cap="flat" cmpd="sng" algn="ctr">
            <a:noFill/>
            <a:prstDash val="solid"/>
            <a:round/>
            <a:headEnd type="none" w="med" len="med"/>
            <a:tailEnd type="none" w="med" len="med"/>
          </a:ln>
          <a:effectLst/>
        </p:spPr>
      </p:cxnSp>
      <p:pic>
        <p:nvPicPr>
          <p:cNvPr id="92" name="Graphic 42">
            <a:extLst>
              <a:ext uri="{FF2B5EF4-FFF2-40B4-BE49-F238E27FC236}">
                <a16:creationId xmlns:a16="http://schemas.microsoft.com/office/drawing/2014/main" id="{33629EE9-086E-1A76-FB1E-172BD71573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08947" y="6625667"/>
            <a:ext cx="1056827" cy="401975"/>
          </a:xfrm>
          <a:prstGeom prst="rect">
            <a:avLst/>
          </a:prstGeom>
        </p:spPr>
      </p:pic>
      <p:pic>
        <p:nvPicPr>
          <p:cNvPr id="93" name="Graphic 44">
            <a:extLst>
              <a:ext uri="{FF2B5EF4-FFF2-40B4-BE49-F238E27FC236}">
                <a16:creationId xmlns:a16="http://schemas.microsoft.com/office/drawing/2014/main" id="{1020B913-1DFF-1F91-375A-0E0A4662EA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V="1">
            <a:off x="4997545" y="3867179"/>
            <a:ext cx="1081835" cy="393091"/>
          </a:xfrm>
          <a:prstGeom prst="rect">
            <a:avLst/>
          </a:prstGeom>
        </p:spPr>
      </p:pic>
      <p:pic>
        <p:nvPicPr>
          <p:cNvPr id="94" name="Graphic 46">
            <a:extLst>
              <a:ext uri="{FF2B5EF4-FFF2-40B4-BE49-F238E27FC236}">
                <a16:creationId xmlns:a16="http://schemas.microsoft.com/office/drawing/2014/main" id="{B51D1AF1-169C-B234-E05D-506FFB865E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26304" y="5294446"/>
            <a:ext cx="19050" cy="1371600"/>
          </a:xfrm>
          <a:prstGeom prst="rect">
            <a:avLst/>
          </a:prstGeom>
        </p:spPr>
      </p:pic>
      <p:pic>
        <p:nvPicPr>
          <p:cNvPr id="95" name="Graphic 48">
            <a:extLst>
              <a:ext uri="{FF2B5EF4-FFF2-40B4-BE49-F238E27FC236}">
                <a16:creationId xmlns:a16="http://schemas.microsoft.com/office/drawing/2014/main" id="{BE113C53-C2E1-4B46-0E51-46BC382FE3B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75323" y="5428563"/>
            <a:ext cx="3067335" cy="401976"/>
          </a:xfrm>
          <a:prstGeom prst="rect">
            <a:avLst/>
          </a:prstGeom>
        </p:spPr>
      </p:pic>
      <p:sp>
        <p:nvSpPr>
          <p:cNvPr id="96" name="Rectangle: Rounded Corners 52">
            <a:extLst>
              <a:ext uri="{FF2B5EF4-FFF2-40B4-BE49-F238E27FC236}">
                <a16:creationId xmlns:a16="http://schemas.microsoft.com/office/drawing/2014/main" id="{8E9C366F-7FC6-4266-2BCC-C255D7A240CE}"/>
              </a:ext>
            </a:extLst>
          </p:cNvPr>
          <p:cNvSpPr/>
          <p:nvPr/>
        </p:nvSpPr>
        <p:spPr bwMode="auto">
          <a:xfrm>
            <a:off x="1993654" y="3523808"/>
            <a:ext cx="3236968" cy="307776"/>
          </a:xfrm>
          <a:prstGeom prst="roundRect">
            <a:avLst/>
          </a:prstGeom>
          <a:solidFill>
            <a:schemeClr val="bg1"/>
          </a:solidFill>
          <a:ln w="22225" cap="flat" cmpd="sng" algn="ctr">
            <a:solidFill>
              <a:srgbClr val="2D9DD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97" name="テキスト ボックス 32">
            <a:extLst>
              <a:ext uri="{FF2B5EF4-FFF2-40B4-BE49-F238E27FC236}">
                <a16:creationId xmlns:a16="http://schemas.microsoft.com/office/drawing/2014/main" id="{6F295052-D7FC-8D0B-A9BB-CC772C0A58E8}"/>
              </a:ext>
            </a:extLst>
          </p:cNvPr>
          <p:cNvSpPr txBox="1"/>
          <p:nvPr/>
        </p:nvSpPr>
        <p:spPr>
          <a:xfrm>
            <a:off x="2023345" y="3527683"/>
            <a:ext cx="3436691" cy="338554"/>
          </a:xfrm>
          <a:prstGeom prst="rect">
            <a:avLst/>
          </a:prstGeom>
          <a:noFill/>
        </p:spPr>
        <p:txBody>
          <a:bodyPr wrap="square" lIns="91440" tIns="45720" rIns="91440" bIns="45720" rtlCol="0" anchor="t">
            <a:spAutoFit/>
          </a:bodyPr>
          <a:lstStyle/>
          <a:p>
            <a:pPr algn="just"/>
            <a:r>
              <a:rPr lang="ja-JP" altLang="en-US" sz="1600" b="1" kern="100">
                <a:solidFill>
                  <a:srgbClr val="2D9DD8"/>
                </a:solidFill>
                <a:effectLst/>
                <a:latin typeface="Meiryo UI"/>
                <a:ea typeface="Meiryo UI"/>
                <a:cs typeface="Times New Roman"/>
              </a:rPr>
              <a:t>劣化が遅いもの</a:t>
            </a:r>
            <a:r>
              <a:rPr lang="en-PH" altLang="ja-JP" sz="1600" b="1" kern="100">
                <a:solidFill>
                  <a:srgbClr val="2D9DD8"/>
                </a:solidFill>
                <a:effectLst/>
                <a:latin typeface="Meiryo UI"/>
                <a:ea typeface="Meiryo"/>
                <a:cs typeface="Times New Roman"/>
              </a:rPr>
              <a:t>(</a:t>
            </a:r>
            <a:r>
              <a:rPr lang="ja-JP" altLang="en-US" sz="1600" b="1" kern="100">
                <a:solidFill>
                  <a:srgbClr val="2D9DD8"/>
                </a:solidFill>
                <a:effectLst/>
                <a:latin typeface="Meiryo UI"/>
                <a:ea typeface="Meiryo UI"/>
                <a:cs typeface="Times New Roman"/>
              </a:rPr>
              <a:t>日持ちする食品</a:t>
            </a:r>
            <a:r>
              <a:rPr lang="en-PH" altLang="ja-JP" sz="1600" b="1" kern="100">
                <a:solidFill>
                  <a:srgbClr val="2D9DD8"/>
                </a:solidFill>
                <a:effectLst/>
                <a:latin typeface="Meiryo UI"/>
                <a:ea typeface="Meiryo"/>
                <a:cs typeface="Times New Roman"/>
              </a:rPr>
              <a:t>)</a:t>
            </a:r>
            <a:endParaRPr lang="ja-JP" altLang="ja-JP" sz="1600" b="1" kern="100">
              <a:solidFill>
                <a:srgbClr val="2D9DD8"/>
              </a:solidFill>
              <a:effectLst/>
              <a:latin typeface="Meiryo UI"/>
              <a:ea typeface="Meiryo"/>
              <a:cs typeface="Times New Roman"/>
            </a:endParaRPr>
          </a:p>
        </p:txBody>
      </p:sp>
      <p:sp>
        <p:nvSpPr>
          <p:cNvPr id="98" name="テキスト ボックス 32">
            <a:extLst>
              <a:ext uri="{FF2B5EF4-FFF2-40B4-BE49-F238E27FC236}">
                <a16:creationId xmlns:a16="http://schemas.microsoft.com/office/drawing/2014/main" id="{96712DCE-79F0-C414-0B95-D438356B60F6}"/>
              </a:ext>
            </a:extLst>
          </p:cNvPr>
          <p:cNvSpPr txBox="1"/>
          <p:nvPr/>
        </p:nvSpPr>
        <p:spPr>
          <a:xfrm>
            <a:off x="375251" y="1927349"/>
            <a:ext cx="3023231" cy="276999"/>
          </a:xfrm>
          <a:prstGeom prst="rect">
            <a:avLst/>
          </a:prstGeom>
          <a:noFill/>
        </p:spPr>
        <p:txBody>
          <a:bodyPr wrap="square" rtlCol="0">
            <a:spAutoFit/>
          </a:bodyPr>
          <a:lstStyle/>
          <a:p>
            <a:pPr algn="ctr"/>
            <a:r>
              <a:rPr lang="ja-JP" altLang="en-US" sz="1200" b="1" kern="100">
                <a:effectLst/>
                <a:latin typeface="Meiryo" panose="020B0604030504040204" pitchFamily="34" charset="-128"/>
                <a:ea typeface="Meiryo" panose="020B0604030504040204" pitchFamily="34" charset="-128"/>
                <a:cs typeface="Times New Roman" panose="02020603050405020304" pitchFamily="18" charset="0"/>
              </a:rPr>
              <a:t>菓子、カップ麺、缶詰等</a:t>
            </a:r>
            <a:endParaRPr lang="ja-JP" altLang="ja-JP" sz="1200" b="1" kern="100">
              <a:effectLst/>
              <a:latin typeface="Meiryo" panose="020B0604030504040204" pitchFamily="34" charset="-128"/>
              <a:ea typeface="Meiryo" panose="020B0604030504040204" pitchFamily="34" charset="-128"/>
              <a:cs typeface="Times New Roman" panose="02020603050405020304" pitchFamily="18" charset="0"/>
            </a:endParaRPr>
          </a:p>
        </p:txBody>
      </p:sp>
      <p:pic>
        <p:nvPicPr>
          <p:cNvPr id="99" name="Graphic 18">
            <a:extLst>
              <a:ext uri="{FF2B5EF4-FFF2-40B4-BE49-F238E27FC236}">
                <a16:creationId xmlns:a16="http://schemas.microsoft.com/office/drawing/2014/main" id="{B1E0B1D2-36BE-8CB9-DA7D-3D310B62DAF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945187" y="4339680"/>
            <a:ext cx="2955434" cy="598801"/>
          </a:xfrm>
          <a:prstGeom prst="rect">
            <a:avLst/>
          </a:prstGeom>
        </p:spPr>
      </p:pic>
      <p:sp>
        <p:nvSpPr>
          <p:cNvPr id="100" name="テキスト ボックス 32">
            <a:extLst>
              <a:ext uri="{FF2B5EF4-FFF2-40B4-BE49-F238E27FC236}">
                <a16:creationId xmlns:a16="http://schemas.microsoft.com/office/drawing/2014/main" id="{B0A1A567-5FAE-290D-6406-8A58D24BD711}"/>
              </a:ext>
            </a:extLst>
          </p:cNvPr>
          <p:cNvSpPr txBox="1"/>
          <p:nvPr/>
        </p:nvSpPr>
        <p:spPr>
          <a:xfrm>
            <a:off x="2945944" y="4557750"/>
            <a:ext cx="2838919" cy="338554"/>
          </a:xfrm>
          <a:prstGeom prst="rect">
            <a:avLst/>
          </a:prstGeom>
          <a:noFill/>
        </p:spPr>
        <p:txBody>
          <a:bodyPr wrap="square" lIns="91440" tIns="45720" rIns="91440" bIns="45720" rtlCol="0" anchor="t">
            <a:spAutoFit/>
          </a:bodyPr>
          <a:lstStyle/>
          <a:p>
            <a:pPr algn="just"/>
            <a:r>
              <a:rPr lang="ja-JP" altLang="en-US" sz="1600" b="1" kern="100">
                <a:effectLst/>
                <a:latin typeface="Meiryo UI"/>
                <a:ea typeface="Meiryo UI"/>
                <a:cs typeface="Times New Roman"/>
              </a:rPr>
              <a:t>おいしく食べることができる期限</a:t>
            </a:r>
            <a:endParaRPr lang="ja-JP" altLang="ja-JP" sz="1600" b="1" kern="100">
              <a:effectLst/>
              <a:latin typeface="Meiryo UI"/>
              <a:ea typeface="Meiryo UI"/>
              <a:cs typeface="Times New Roman"/>
            </a:endParaRPr>
          </a:p>
        </p:txBody>
      </p:sp>
      <p:sp>
        <p:nvSpPr>
          <p:cNvPr id="101" name="テキスト ボックス 32">
            <a:extLst>
              <a:ext uri="{FF2B5EF4-FFF2-40B4-BE49-F238E27FC236}">
                <a16:creationId xmlns:a16="http://schemas.microsoft.com/office/drawing/2014/main" id="{D4A05767-4A72-827A-0B9B-EE52C22420DC}"/>
              </a:ext>
            </a:extLst>
          </p:cNvPr>
          <p:cNvSpPr txBox="1"/>
          <p:nvPr/>
        </p:nvSpPr>
        <p:spPr>
          <a:xfrm>
            <a:off x="2896134" y="5521196"/>
            <a:ext cx="2804197" cy="338554"/>
          </a:xfrm>
          <a:prstGeom prst="rect">
            <a:avLst/>
          </a:prstGeom>
          <a:noFill/>
        </p:spPr>
        <p:txBody>
          <a:bodyPr wrap="square" lIns="91440" tIns="45720" rIns="91440" bIns="45720" rtlCol="0" anchor="t">
            <a:spAutoFit/>
          </a:bodyPr>
          <a:lstStyle/>
          <a:p>
            <a:pPr algn="just"/>
            <a:r>
              <a:rPr lang="ja-JP" altLang="en-US" sz="1600" b="1" kern="100">
                <a:effectLst/>
                <a:latin typeface="Meiryo UI"/>
                <a:ea typeface="Meiryo UI"/>
                <a:cs typeface="Times New Roman"/>
              </a:rPr>
              <a:t>過ぎたら食べない方がよい期限</a:t>
            </a:r>
            <a:endParaRPr lang="ja-JP" altLang="ja-JP" sz="1600" b="1" kern="100">
              <a:effectLst/>
              <a:latin typeface="Meiryo UI"/>
              <a:ea typeface="Meiryo UI"/>
              <a:cs typeface="Times New Roman"/>
            </a:endParaRPr>
          </a:p>
        </p:txBody>
      </p:sp>
      <p:sp>
        <p:nvSpPr>
          <p:cNvPr id="102" name="Rectangle: Rounded Corners 56">
            <a:extLst>
              <a:ext uri="{FF2B5EF4-FFF2-40B4-BE49-F238E27FC236}">
                <a16:creationId xmlns:a16="http://schemas.microsoft.com/office/drawing/2014/main" id="{2F08E1E8-A0EA-DF2C-87A7-C5CAD711B421}"/>
              </a:ext>
            </a:extLst>
          </p:cNvPr>
          <p:cNvSpPr/>
          <p:nvPr/>
        </p:nvSpPr>
        <p:spPr bwMode="auto">
          <a:xfrm>
            <a:off x="2821459" y="5972370"/>
            <a:ext cx="3156667" cy="297588"/>
          </a:xfrm>
          <a:prstGeom prst="roundRect">
            <a:avLst/>
          </a:prstGeom>
          <a:solidFill>
            <a:schemeClr val="bg1"/>
          </a:solidFill>
          <a:ln w="22225" cap="flat" cmpd="sng" algn="ctr">
            <a:solidFill>
              <a:srgbClr val="EB6D8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03" name="Freeform: Shape 63">
            <a:extLst>
              <a:ext uri="{FF2B5EF4-FFF2-40B4-BE49-F238E27FC236}">
                <a16:creationId xmlns:a16="http://schemas.microsoft.com/office/drawing/2014/main" id="{16568EF6-4F71-0FF4-B4AC-4B20A3B0E90B}"/>
              </a:ext>
            </a:extLst>
          </p:cNvPr>
          <p:cNvSpPr/>
          <p:nvPr/>
        </p:nvSpPr>
        <p:spPr bwMode="auto">
          <a:xfrm>
            <a:off x="6830472" y="4393184"/>
            <a:ext cx="236392" cy="1121496"/>
          </a:xfrm>
          <a:custGeom>
            <a:avLst/>
            <a:gdLst>
              <a:gd name="connsiteX0" fmla="*/ 134243 w 268486"/>
              <a:gd name="connsiteY0" fmla="*/ 0 h 891320"/>
              <a:gd name="connsiteX1" fmla="*/ 268485 w 268486"/>
              <a:gd name="connsiteY1" fmla="*/ 126957 h 891320"/>
              <a:gd name="connsiteX2" fmla="*/ 268486 w 268486"/>
              <a:gd name="connsiteY2" fmla="*/ 126957 h 891320"/>
              <a:gd name="connsiteX3" fmla="*/ 268486 w 268486"/>
              <a:gd name="connsiteY3" fmla="*/ 126958 h 891320"/>
              <a:gd name="connsiteX4" fmla="*/ 268486 w 268486"/>
              <a:gd name="connsiteY4" fmla="*/ 763612 h 891320"/>
              <a:gd name="connsiteX5" fmla="*/ 267693 w 268486"/>
              <a:gd name="connsiteY5" fmla="*/ 763612 h 891320"/>
              <a:gd name="connsiteX6" fmla="*/ 268486 w 268486"/>
              <a:gd name="connsiteY6" fmla="*/ 764362 h 891320"/>
              <a:gd name="connsiteX7" fmla="*/ 134243 w 268486"/>
              <a:gd name="connsiteY7" fmla="*/ 891320 h 891320"/>
              <a:gd name="connsiteX8" fmla="*/ 0 w 268486"/>
              <a:gd name="connsiteY8" fmla="*/ 764362 h 891320"/>
              <a:gd name="connsiteX9" fmla="*/ 793 w 268486"/>
              <a:gd name="connsiteY9" fmla="*/ 763612 h 891320"/>
              <a:gd name="connsiteX10" fmla="*/ 0 w 268486"/>
              <a:gd name="connsiteY10" fmla="*/ 763612 h 891320"/>
              <a:gd name="connsiteX11" fmla="*/ 0 w 268486"/>
              <a:gd name="connsiteY11" fmla="*/ 126958 h 891320"/>
              <a:gd name="connsiteX12" fmla="*/ 0 w 268486"/>
              <a:gd name="connsiteY12" fmla="*/ 126957 h 891320"/>
              <a:gd name="connsiteX13" fmla="*/ 1 w 268486"/>
              <a:gd name="connsiteY13" fmla="*/ 126957 h 89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486" h="891320">
                <a:moveTo>
                  <a:pt x="134243" y="0"/>
                </a:moveTo>
                <a:lnTo>
                  <a:pt x="268485" y="126957"/>
                </a:lnTo>
                <a:lnTo>
                  <a:pt x="268486" y="126957"/>
                </a:lnTo>
                <a:lnTo>
                  <a:pt x="268486" y="126958"/>
                </a:lnTo>
                <a:lnTo>
                  <a:pt x="268486" y="763612"/>
                </a:lnTo>
                <a:lnTo>
                  <a:pt x="267693" y="763612"/>
                </a:lnTo>
                <a:lnTo>
                  <a:pt x="268486" y="764362"/>
                </a:lnTo>
                <a:lnTo>
                  <a:pt x="134243" y="891320"/>
                </a:lnTo>
                <a:lnTo>
                  <a:pt x="0" y="764362"/>
                </a:lnTo>
                <a:lnTo>
                  <a:pt x="793" y="763612"/>
                </a:lnTo>
                <a:lnTo>
                  <a:pt x="0" y="763612"/>
                </a:lnTo>
                <a:lnTo>
                  <a:pt x="0" y="126958"/>
                </a:lnTo>
                <a:lnTo>
                  <a:pt x="0" y="126957"/>
                </a:lnTo>
                <a:lnTo>
                  <a:pt x="1" y="126957"/>
                </a:lnTo>
                <a:close/>
              </a:path>
            </a:pathLst>
          </a:custGeom>
          <a:solidFill>
            <a:srgbClr val="A2D8F5"/>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04" name="テキスト ボックス 32">
            <a:extLst>
              <a:ext uri="{FF2B5EF4-FFF2-40B4-BE49-F238E27FC236}">
                <a16:creationId xmlns:a16="http://schemas.microsoft.com/office/drawing/2014/main" id="{7C9487A5-E49E-DDC7-ADC7-57CC90FCD047}"/>
              </a:ext>
            </a:extLst>
          </p:cNvPr>
          <p:cNvSpPr txBox="1"/>
          <p:nvPr/>
        </p:nvSpPr>
        <p:spPr>
          <a:xfrm>
            <a:off x="2674116" y="5961829"/>
            <a:ext cx="3453289" cy="338554"/>
          </a:xfrm>
          <a:prstGeom prst="rect">
            <a:avLst/>
          </a:prstGeom>
          <a:noFill/>
        </p:spPr>
        <p:txBody>
          <a:bodyPr wrap="square" lIns="91440" tIns="45720" rIns="91440" bIns="45720" rtlCol="0" anchor="t">
            <a:spAutoFit/>
          </a:bodyPr>
          <a:lstStyle/>
          <a:p>
            <a:pPr algn="ctr"/>
            <a:r>
              <a:rPr lang="ja-JP" altLang="en-US" sz="1600" b="1" kern="100">
                <a:solidFill>
                  <a:srgbClr val="EB6D82"/>
                </a:solidFill>
                <a:effectLst/>
                <a:latin typeface="Meiryo UI"/>
                <a:ea typeface="Meiryo UI"/>
                <a:cs typeface="Times New Roman"/>
              </a:rPr>
              <a:t>劣化が早いもの</a:t>
            </a:r>
            <a:r>
              <a:rPr lang="en-US" altLang="ja-JP" sz="1600" b="1" kern="100">
                <a:solidFill>
                  <a:srgbClr val="EB6D82"/>
                </a:solidFill>
                <a:effectLst/>
                <a:latin typeface="Meiryo UI"/>
                <a:ea typeface="Meiryo"/>
                <a:cs typeface="Times New Roman"/>
              </a:rPr>
              <a:t>(</a:t>
            </a:r>
            <a:r>
              <a:rPr lang="ja-JP" altLang="en-US" sz="1600" b="1" kern="100">
                <a:solidFill>
                  <a:srgbClr val="EB6D82"/>
                </a:solidFill>
                <a:effectLst/>
                <a:latin typeface="Meiryo UI"/>
                <a:ea typeface="Meiryo UI"/>
                <a:cs typeface="Times New Roman"/>
              </a:rPr>
              <a:t>傷みやすい食品</a:t>
            </a:r>
            <a:r>
              <a:rPr lang="en-US" altLang="ja-JP" sz="1600" b="1" kern="100">
                <a:solidFill>
                  <a:srgbClr val="EB6D82"/>
                </a:solidFill>
                <a:effectLst/>
                <a:latin typeface="Meiryo UI"/>
                <a:ea typeface="Meiryo"/>
                <a:cs typeface="Times New Roman"/>
              </a:rPr>
              <a:t>)</a:t>
            </a:r>
            <a:endParaRPr lang="ja-JP" altLang="ja-JP" sz="1600" b="1" kern="100">
              <a:solidFill>
                <a:srgbClr val="EB6D82"/>
              </a:solidFill>
              <a:effectLst/>
              <a:latin typeface="Meiryo UI"/>
              <a:ea typeface="Meiryo"/>
              <a:cs typeface="Times New Roman"/>
            </a:endParaRPr>
          </a:p>
        </p:txBody>
      </p:sp>
      <p:sp>
        <p:nvSpPr>
          <p:cNvPr id="105" name="テキスト ボックス 32">
            <a:extLst>
              <a:ext uri="{FF2B5EF4-FFF2-40B4-BE49-F238E27FC236}">
                <a16:creationId xmlns:a16="http://schemas.microsoft.com/office/drawing/2014/main" id="{7DB23608-13AA-1CBD-4924-0E40378AD5C9}"/>
              </a:ext>
            </a:extLst>
          </p:cNvPr>
          <p:cNvSpPr txBox="1"/>
          <p:nvPr/>
        </p:nvSpPr>
        <p:spPr>
          <a:xfrm>
            <a:off x="5598474" y="1886498"/>
            <a:ext cx="2517488" cy="276999"/>
          </a:xfrm>
          <a:prstGeom prst="rect">
            <a:avLst/>
          </a:prstGeom>
          <a:noFill/>
        </p:spPr>
        <p:txBody>
          <a:bodyPr wrap="square" lIns="91440" tIns="45720" rIns="91440" bIns="45720" rtlCol="0" anchor="t">
            <a:spAutoFit/>
          </a:bodyPr>
          <a:lstStyle/>
          <a:p>
            <a:pPr algn="ctr"/>
            <a:r>
              <a:rPr lang="ja-JP" altLang="en-US" sz="1200" b="1" kern="100">
                <a:effectLst/>
                <a:latin typeface="Meiryo UI"/>
                <a:ea typeface="Meiryo UI"/>
                <a:cs typeface="Times New Roman"/>
              </a:rPr>
              <a:t>弁当、サンドイッチ、そう菜等</a:t>
            </a:r>
            <a:endParaRPr lang="ja-JP" altLang="ja-JP" sz="1200" b="1" kern="100">
              <a:effectLst/>
              <a:latin typeface="Meiryo UI"/>
              <a:ea typeface="Meiryo UI"/>
              <a:cs typeface="Times New Roman"/>
            </a:endParaRPr>
          </a:p>
        </p:txBody>
      </p:sp>
      <p:sp>
        <p:nvSpPr>
          <p:cNvPr id="106" name="テキスト ボックス 32">
            <a:extLst>
              <a:ext uri="{FF2B5EF4-FFF2-40B4-BE49-F238E27FC236}">
                <a16:creationId xmlns:a16="http://schemas.microsoft.com/office/drawing/2014/main" id="{B2591CA9-04B8-2C95-C672-AD8BD6F7230C}"/>
              </a:ext>
            </a:extLst>
          </p:cNvPr>
          <p:cNvSpPr txBox="1"/>
          <p:nvPr/>
        </p:nvSpPr>
        <p:spPr>
          <a:xfrm>
            <a:off x="6796308" y="6771272"/>
            <a:ext cx="2026435" cy="338554"/>
          </a:xfrm>
          <a:prstGeom prst="rect">
            <a:avLst/>
          </a:prstGeom>
          <a:noFill/>
        </p:spPr>
        <p:txBody>
          <a:bodyPr wrap="square" lIns="91440" tIns="45720" rIns="91440" bIns="45720" rtlCol="0" anchor="t">
            <a:spAutoFit/>
          </a:bodyPr>
          <a:lstStyle/>
          <a:p>
            <a:pPr algn="just"/>
            <a:r>
              <a:rPr lang="ja-JP" altLang="en-US" sz="1600" b="1" kern="100">
                <a:effectLst/>
                <a:latin typeface="Meiryo UI"/>
                <a:ea typeface="Meiryo UI"/>
                <a:cs typeface="Times New Roman"/>
              </a:rPr>
              <a:t>製造日からの日数</a:t>
            </a:r>
            <a:endParaRPr lang="ja-JP" altLang="ja-JP" sz="1600" b="1" kern="100">
              <a:effectLst/>
              <a:latin typeface="Meiryo UI"/>
              <a:ea typeface="Meiryo UI"/>
              <a:cs typeface="Times New Roman"/>
            </a:endParaRPr>
          </a:p>
        </p:txBody>
      </p:sp>
      <p:sp>
        <p:nvSpPr>
          <p:cNvPr id="107" name="テキスト ボックス 32">
            <a:extLst>
              <a:ext uri="{FF2B5EF4-FFF2-40B4-BE49-F238E27FC236}">
                <a16:creationId xmlns:a16="http://schemas.microsoft.com/office/drawing/2014/main" id="{8C197488-72EE-0176-147C-0938D77C3138}"/>
              </a:ext>
            </a:extLst>
          </p:cNvPr>
          <p:cNvSpPr txBox="1"/>
          <p:nvPr/>
        </p:nvSpPr>
        <p:spPr>
          <a:xfrm>
            <a:off x="1166155" y="3540504"/>
            <a:ext cx="184667" cy="584775"/>
          </a:xfrm>
          <a:prstGeom prst="rect">
            <a:avLst/>
          </a:prstGeom>
          <a:noFill/>
        </p:spPr>
        <p:txBody>
          <a:bodyPr wrap="square" lIns="91440" tIns="45720" rIns="91440" bIns="45720" rtlCol="0" anchor="t">
            <a:spAutoFit/>
          </a:bodyPr>
          <a:lstStyle/>
          <a:p>
            <a:pPr algn="just"/>
            <a:r>
              <a:rPr lang="ja-JP" altLang="en-US" sz="1600" b="1" kern="100">
                <a:effectLst/>
                <a:latin typeface="Meiryo UI"/>
                <a:ea typeface="Meiryo UI"/>
                <a:cs typeface="Times New Roman"/>
              </a:rPr>
              <a:t>品質</a:t>
            </a:r>
            <a:endParaRPr lang="ja-JP" altLang="ja-JP" sz="1600" b="1" kern="100">
              <a:effectLst/>
              <a:latin typeface="Meiryo UI"/>
              <a:ea typeface="Meiryo UI"/>
              <a:cs typeface="Times New Roman"/>
            </a:endParaRPr>
          </a:p>
        </p:txBody>
      </p:sp>
      <p:grpSp>
        <p:nvGrpSpPr>
          <p:cNvPr id="108" name="Group 72">
            <a:extLst>
              <a:ext uri="{FF2B5EF4-FFF2-40B4-BE49-F238E27FC236}">
                <a16:creationId xmlns:a16="http://schemas.microsoft.com/office/drawing/2014/main" id="{6A980CEE-D20D-DBB3-9DAA-A9A11E894D70}"/>
              </a:ext>
            </a:extLst>
          </p:cNvPr>
          <p:cNvGrpSpPr/>
          <p:nvPr/>
        </p:nvGrpSpPr>
        <p:grpSpPr>
          <a:xfrm>
            <a:off x="6171962" y="4628136"/>
            <a:ext cx="1483061" cy="338554"/>
            <a:chOff x="5505580" y="4396405"/>
            <a:chExt cx="1593242" cy="338554"/>
          </a:xfrm>
        </p:grpSpPr>
        <p:sp>
          <p:nvSpPr>
            <p:cNvPr id="109" name="Rectangle: Rounded Corners 71">
              <a:extLst>
                <a:ext uri="{FF2B5EF4-FFF2-40B4-BE49-F238E27FC236}">
                  <a16:creationId xmlns:a16="http://schemas.microsoft.com/office/drawing/2014/main" id="{1A1B2364-748E-F8C0-99E7-DF06D6935EEE}"/>
                </a:ext>
              </a:extLst>
            </p:cNvPr>
            <p:cNvSpPr/>
            <p:nvPr/>
          </p:nvSpPr>
          <p:spPr bwMode="auto">
            <a:xfrm>
              <a:off x="5542849" y="4407042"/>
              <a:ext cx="1518705" cy="286541"/>
            </a:xfrm>
            <a:prstGeom prst="roundRect">
              <a:avLst/>
            </a:prstGeom>
            <a:solidFill>
              <a:schemeClr val="bg1"/>
            </a:solidFill>
            <a:ln w="22225" cap="flat" cmpd="sng" algn="ctr">
              <a:solidFill>
                <a:srgbClr val="2D9DD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10" name="テキスト ボックス 32">
              <a:extLst>
                <a:ext uri="{FF2B5EF4-FFF2-40B4-BE49-F238E27FC236}">
                  <a16:creationId xmlns:a16="http://schemas.microsoft.com/office/drawing/2014/main" id="{C3F13444-C680-8F2D-7C75-C80EE5BB54C4}"/>
                </a:ext>
              </a:extLst>
            </p:cNvPr>
            <p:cNvSpPr txBox="1"/>
            <p:nvPr/>
          </p:nvSpPr>
          <p:spPr>
            <a:xfrm>
              <a:off x="5505580" y="4396405"/>
              <a:ext cx="1593242" cy="338554"/>
            </a:xfrm>
            <a:prstGeom prst="rect">
              <a:avLst/>
            </a:prstGeom>
            <a:noFill/>
          </p:spPr>
          <p:txBody>
            <a:bodyPr wrap="square" lIns="91440" tIns="45720" rIns="91440" bIns="45720" rtlCol="0" anchor="t">
              <a:spAutoFit/>
            </a:bodyPr>
            <a:lstStyle/>
            <a:p>
              <a:pPr algn="ctr"/>
              <a:r>
                <a:rPr lang="ja-JP" altLang="en-US" sz="1600" b="1" kern="100">
                  <a:effectLst/>
                  <a:latin typeface="Meiryo UI"/>
                  <a:ea typeface="Meiryo UI"/>
                  <a:cs typeface="Times New Roman"/>
                </a:rPr>
                <a:t>まだ食べられる</a:t>
              </a:r>
              <a:endParaRPr lang="ja-JP" altLang="ja-JP" sz="1600" b="1" kern="100">
                <a:effectLst/>
                <a:latin typeface="Meiryo UI"/>
                <a:ea typeface="Meiryo UI"/>
                <a:cs typeface="Times New Roman"/>
              </a:endParaRPr>
            </a:p>
          </p:txBody>
        </p:sp>
      </p:grpSp>
      <p:sp>
        <p:nvSpPr>
          <p:cNvPr id="111" name="テキスト ボックス 32">
            <a:extLst>
              <a:ext uri="{FF2B5EF4-FFF2-40B4-BE49-F238E27FC236}">
                <a16:creationId xmlns:a16="http://schemas.microsoft.com/office/drawing/2014/main" id="{0BA80ABB-CCAC-7E75-B882-A8F37766266E}"/>
              </a:ext>
            </a:extLst>
          </p:cNvPr>
          <p:cNvSpPr txBox="1"/>
          <p:nvPr/>
        </p:nvSpPr>
        <p:spPr>
          <a:xfrm>
            <a:off x="5058589" y="3874817"/>
            <a:ext cx="1265801" cy="307777"/>
          </a:xfrm>
          <a:prstGeom prst="rect">
            <a:avLst/>
          </a:prstGeom>
          <a:noFill/>
        </p:spPr>
        <p:txBody>
          <a:bodyPr wrap="square" lIns="91440" tIns="45720" rIns="91440" bIns="45720" rtlCol="0" anchor="t">
            <a:spAutoFit/>
          </a:bodyPr>
          <a:lstStyle/>
          <a:p>
            <a:pPr algn="just"/>
            <a:r>
              <a:rPr lang="ja-JP" altLang="en-US" sz="1400" b="1" kern="100">
                <a:solidFill>
                  <a:schemeClr val="bg1">
                    <a:lumMod val="95000"/>
                  </a:schemeClr>
                </a:solidFill>
                <a:effectLst/>
                <a:latin typeface="Meiryo UI"/>
                <a:ea typeface="Meiryo UI"/>
                <a:cs typeface="Times New Roman"/>
              </a:rPr>
              <a:t>賞味期限</a:t>
            </a:r>
            <a:endParaRPr lang="ja-JP" altLang="ja-JP" sz="1400" b="1" kern="100">
              <a:solidFill>
                <a:schemeClr val="bg1">
                  <a:lumMod val="95000"/>
                </a:schemeClr>
              </a:solidFill>
              <a:effectLst/>
              <a:latin typeface="Meiryo UI"/>
              <a:ea typeface="Meiryo UI"/>
              <a:cs typeface="Times New Roman"/>
            </a:endParaRPr>
          </a:p>
        </p:txBody>
      </p:sp>
      <p:sp>
        <p:nvSpPr>
          <p:cNvPr id="112" name="テキスト ボックス 32">
            <a:extLst>
              <a:ext uri="{FF2B5EF4-FFF2-40B4-BE49-F238E27FC236}">
                <a16:creationId xmlns:a16="http://schemas.microsoft.com/office/drawing/2014/main" id="{DBC2DD4E-B7DE-AB3A-250E-B886DDA75817}"/>
              </a:ext>
            </a:extLst>
          </p:cNvPr>
          <p:cNvSpPr txBox="1"/>
          <p:nvPr/>
        </p:nvSpPr>
        <p:spPr>
          <a:xfrm>
            <a:off x="1778668" y="6722292"/>
            <a:ext cx="922494" cy="307777"/>
          </a:xfrm>
          <a:prstGeom prst="rect">
            <a:avLst/>
          </a:prstGeom>
          <a:noFill/>
        </p:spPr>
        <p:txBody>
          <a:bodyPr wrap="square" lIns="91440" tIns="45720" rIns="91440" bIns="45720" rtlCol="0" anchor="t">
            <a:spAutoFit/>
          </a:bodyPr>
          <a:lstStyle/>
          <a:p>
            <a:pPr algn="just"/>
            <a:r>
              <a:rPr lang="ja-JP" altLang="en-US" sz="1400" b="1" kern="100">
                <a:solidFill>
                  <a:schemeClr val="bg1">
                    <a:lumMod val="95000"/>
                  </a:schemeClr>
                </a:solidFill>
                <a:effectLst/>
                <a:latin typeface="Meiryo UI"/>
                <a:ea typeface="Meiryo UI"/>
                <a:cs typeface="Times New Roman"/>
              </a:rPr>
              <a:t>消費期限</a:t>
            </a:r>
            <a:endParaRPr lang="ja-JP" altLang="ja-JP" sz="1400" b="1" kern="100">
              <a:solidFill>
                <a:schemeClr val="bg1">
                  <a:lumMod val="95000"/>
                </a:schemeClr>
              </a:solidFill>
              <a:effectLst/>
              <a:latin typeface="Meiryo UI"/>
              <a:ea typeface="Meiryo UI"/>
              <a:cs typeface="Times New Roman"/>
            </a:endParaRPr>
          </a:p>
        </p:txBody>
      </p:sp>
      <p:sp>
        <p:nvSpPr>
          <p:cNvPr id="40" name="テキスト ボックス 39">
            <a:extLst>
              <a:ext uri="{FF2B5EF4-FFF2-40B4-BE49-F238E27FC236}">
                <a16:creationId xmlns:a16="http://schemas.microsoft.com/office/drawing/2014/main" id="{839DABEE-3CB8-4845-E8B6-0AAB426DFEA7}"/>
              </a:ext>
            </a:extLst>
          </p:cNvPr>
          <p:cNvSpPr txBox="1"/>
          <p:nvPr/>
        </p:nvSpPr>
        <p:spPr>
          <a:xfrm>
            <a:off x="2149831" y="1285624"/>
            <a:ext cx="3494698" cy="400110"/>
          </a:xfrm>
          <a:prstGeom prst="rect">
            <a:avLst/>
          </a:prstGeom>
          <a:noFill/>
        </p:spPr>
        <p:txBody>
          <a:bodyPr wrap="square" lIns="91440" tIns="45720" rIns="91440" bIns="45720" anchor="t">
            <a:spAutoFit/>
          </a:bodyPr>
          <a:lstStyle/>
          <a:p>
            <a:pPr algn="just">
              <a:spcAft>
                <a:spcPts val="300"/>
              </a:spcAft>
            </a:pPr>
            <a:r>
              <a:rPr lang="ja-JP" altLang="ja-JP" sz="2000" b="1" u="sng" kern="100">
                <a:effectLst/>
                <a:latin typeface="Meiryo UI"/>
                <a:ea typeface="Meiryo UI"/>
                <a:cs typeface="Times New Roman"/>
              </a:rPr>
              <a:t>おいしく食べることができる期限</a:t>
            </a:r>
          </a:p>
        </p:txBody>
      </p:sp>
      <p:sp>
        <p:nvSpPr>
          <p:cNvPr id="3" name="テキスト ボックス 2">
            <a:extLst>
              <a:ext uri="{FF2B5EF4-FFF2-40B4-BE49-F238E27FC236}">
                <a16:creationId xmlns:a16="http://schemas.microsoft.com/office/drawing/2014/main" id="{1ED1F5F4-80F8-3E01-FA74-92A135848D0A}"/>
              </a:ext>
            </a:extLst>
          </p:cNvPr>
          <p:cNvSpPr txBox="1"/>
          <p:nvPr/>
        </p:nvSpPr>
        <p:spPr>
          <a:xfrm>
            <a:off x="0" y="161095"/>
            <a:ext cx="369332" cy="2288117"/>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食品ロス削減</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概要</a:t>
            </a:r>
            <a:r>
              <a:rPr lang="en-US" altLang="ja-JP" sz="1200">
                <a:solidFill>
                  <a:schemeClr val="bg1"/>
                </a:solidFill>
                <a:latin typeface="Meiryo" panose="020B0604030504040204" pitchFamily="34" charset="-128"/>
                <a:ea typeface="Meiryo" panose="020B0604030504040204" pitchFamily="34" charset="-128"/>
              </a:rPr>
              <a:t>)</a:t>
            </a:r>
            <a:r>
              <a:rPr lang="ja-JP" altLang="en-US" sz="1200">
                <a:solidFill>
                  <a:schemeClr val="bg1"/>
                </a:solidFill>
                <a:latin typeface="Meiryo" panose="020B0604030504040204" pitchFamily="34" charset="-128"/>
                <a:ea typeface="Meiryo" panose="020B0604030504040204" pitchFamily="34" charset="-128"/>
              </a:rPr>
              <a:t>　実践編</a:t>
            </a:r>
            <a:endParaRPr kumimoji="1" lang="en-US" altLang="ja-JP" sz="1200">
              <a:solidFill>
                <a:schemeClr val="bg1"/>
              </a:solidFill>
            </a:endParaRPr>
          </a:p>
        </p:txBody>
      </p:sp>
      <p:sp>
        <p:nvSpPr>
          <p:cNvPr id="13" name="テキスト ボックス 12">
            <a:extLst>
              <a:ext uri="{FF2B5EF4-FFF2-40B4-BE49-F238E27FC236}">
                <a16:creationId xmlns:a16="http://schemas.microsoft.com/office/drawing/2014/main" id="{70AF94A2-538B-72DE-3A57-C75C5A292434}"/>
              </a:ext>
            </a:extLst>
          </p:cNvPr>
          <p:cNvSpPr txBox="1"/>
          <p:nvPr/>
        </p:nvSpPr>
        <p:spPr>
          <a:xfrm>
            <a:off x="882338" y="1664903"/>
            <a:ext cx="1334574" cy="276999"/>
          </a:xfrm>
          <a:prstGeom prst="rect">
            <a:avLst/>
          </a:prstGeom>
          <a:noFill/>
        </p:spPr>
        <p:txBody>
          <a:bodyPr wrap="square" lIns="91440" tIns="45720" rIns="91440" bIns="45720" rtlCol="0" anchor="t">
            <a:spAutoFit/>
          </a:bodyPr>
          <a:lstStyle/>
          <a:p>
            <a:pPr algn="ctr"/>
            <a:r>
              <a:rPr lang="ja-JP" altLang="en-US" sz="1200" b="1">
                <a:latin typeface="Meiryo UI"/>
                <a:ea typeface="Meiryo UI"/>
              </a:rPr>
              <a:t>具体的な食品例</a:t>
            </a:r>
            <a:endParaRPr lang="en-US" altLang="ja-JP" sz="1200" b="1">
              <a:latin typeface="Meiryo UI"/>
              <a:ea typeface="Meiryo UI"/>
            </a:endParaRPr>
          </a:p>
        </p:txBody>
      </p:sp>
      <p:sp>
        <p:nvSpPr>
          <p:cNvPr id="14" name="テキスト ボックス 13">
            <a:extLst>
              <a:ext uri="{FF2B5EF4-FFF2-40B4-BE49-F238E27FC236}">
                <a16:creationId xmlns:a16="http://schemas.microsoft.com/office/drawing/2014/main" id="{8A9EAF7A-C724-4AAE-5C00-405380853C2C}"/>
              </a:ext>
            </a:extLst>
          </p:cNvPr>
          <p:cNvSpPr txBox="1"/>
          <p:nvPr/>
        </p:nvSpPr>
        <p:spPr>
          <a:xfrm>
            <a:off x="5830412" y="1663411"/>
            <a:ext cx="1334574" cy="276999"/>
          </a:xfrm>
          <a:prstGeom prst="rect">
            <a:avLst/>
          </a:prstGeom>
          <a:noFill/>
        </p:spPr>
        <p:txBody>
          <a:bodyPr wrap="square" lIns="91440" tIns="45720" rIns="91440" bIns="45720" rtlCol="0" anchor="t">
            <a:spAutoFit/>
          </a:bodyPr>
          <a:lstStyle/>
          <a:p>
            <a:pPr algn="ctr"/>
            <a:r>
              <a:rPr lang="ja-JP" altLang="en-US" sz="1200" b="1">
                <a:latin typeface="Meiryo UI"/>
                <a:ea typeface="Meiryo UI"/>
              </a:rPr>
              <a:t>具体的な食品例</a:t>
            </a:r>
            <a:endParaRPr lang="en-US" altLang="ja-JP" sz="1200" b="1">
              <a:latin typeface="Meiryo UI"/>
              <a:ea typeface="Meiryo UI"/>
            </a:endParaRPr>
          </a:p>
        </p:txBody>
      </p:sp>
      <p:pic>
        <p:nvPicPr>
          <p:cNvPr id="2" name="図 1">
            <a:extLst>
              <a:ext uri="{FF2B5EF4-FFF2-40B4-BE49-F238E27FC236}">
                <a16:creationId xmlns:a16="http://schemas.microsoft.com/office/drawing/2014/main" id="{32D401BF-69DF-E67D-D4EA-F005974156CA}"/>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7808726" y="4727027"/>
            <a:ext cx="1524000" cy="2125980"/>
          </a:xfrm>
          <a:prstGeom prst="rect">
            <a:avLst/>
          </a:prstGeom>
        </p:spPr>
      </p:pic>
      <p:pic>
        <p:nvPicPr>
          <p:cNvPr id="4" name="図 3">
            <a:extLst>
              <a:ext uri="{FF2B5EF4-FFF2-40B4-BE49-F238E27FC236}">
                <a16:creationId xmlns:a16="http://schemas.microsoft.com/office/drawing/2014/main" id="{6D5E926F-04BC-A3A7-187D-771EACBBE698}"/>
              </a:ext>
            </a:extLst>
          </p:cNvPr>
          <p:cNvPicPr>
            <a:picLocks noChangeAspect="1"/>
          </p:cNvPicPr>
          <p:nvPr/>
        </p:nvPicPr>
        <p:blipFill>
          <a:blip r:embed="rId17"/>
          <a:stretch>
            <a:fillRect/>
          </a:stretch>
        </p:blipFill>
        <p:spPr>
          <a:xfrm>
            <a:off x="2885294" y="1888564"/>
            <a:ext cx="472440" cy="914400"/>
          </a:xfrm>
          <a:prstGeom prst="rect">
            <a:avLst/>
          </a:prstGeom>
        </p:spPr>
      </p:pic>
      <p:pic>
        <p:nvPicPr>
          <p:cNvPr id="5" name="図 4">
            <a:extLst>
              <a:ext uri="{FF2B5EF4-FFF2-40B4-BE49-F238E27FC236}">
                <a16:creationId xmlns:a16="http://schemas.microsoft.com/office/drawing/2014/main" id="{ABEF0093-5314-718B-33F6-6B1F23B6864B}"/>
              </a:ext>
            </a:extLst>
          </p:cNvPr>
          <p:cNvPicPr>
            <a:picLocks noChangeAspect="1"/>
          </p:cNvPicPr>
          <p:nvPr/>
        </p:nvPicPr>
        <p:blipFill>
          <a:blip r:embed="rId18"/>
          <a:stretch>
            <a:fillRect/>
          </a:stretch>
        </p:blipFill>
        <p:spPr>
          <a:xfrm>
            <a:off x="3496906" y="1915234"/>
            <a:ext cx="853440" cy="861060"/>
          </a:xfrm>
          <a:prstGeom prst="rect">
            <a:avLst/>
          </a:prstGeom>
        </p:spPr>
      </p:pic>
      <p:pic>
        <p:nvPicPr>
          <p:cNvPr id="7" name="図 6">
            <a:extLst>
              <a:ext uri="{FF2B5EF4-FFF2-40B4-BE49-F238E27FC236}">
                <a16:creationId xmlns:a16="http://schemas.microsoft.com/office/drawing/2014/main" id="{C2ED01A0-EE86-B6F2-6AC0-DEB77BE2F967}"/>
              </a:ext>
            </a:extLst>
          </p:cNvPr>
          <p:cNvPicPr>
            <a:picLocks noChangeAspect="1"/>
          </p:cNvPicPr>
          <p:nvPr/>
        </p:nvPicPr>
        <p:blipFill>
          <a:blip r:embed="rId19"/>
          <a:stretch>
            <a:fillRect/>
          </a:stretch>
        </p:blipFill>
        <p:spPr>
          <a:xfrm>
            <a:off x="4526379" y="2075590"/>
            <a:ext cx="670560" cy="685800"/>
          </a:xfrm>
          <a:prstGeom prst="rect">
            <a:avLst/>
          </a:prstGeom>
        </p:spPr>
      </p:pic>
      <p:pic>
        <p:nvPicPr>
          <p:cNvPr id="6" name="図 5">
            <a:extLst>
              <a:ext uri="{FF2B5EF4-FFF2-40B4-BE49-F238E27FC236}">
                <a16:creationId xmlns:a16="http://schemas.microsoft.com/office/drawing/2014/main" id="{E11CE5B5-C98E-D460-4E62-3673D03DE082}"/>
              </a:ext>
            </a:extLst>
          </p:cNvPr>
          <p:cNvPicPr>
            <a:picLocks noChangeAspect="1"/>
          </p:cNvPicPr>
          <p:nvPr/>
        </p:nvPicPr>
        <p:blipFill>
          <a:blip r:embed="rId20"/>
          <a:stretch>
            <a:fillRect/>
          </a:stretch>
        </p:blipFill>
        <p:spPr>
          <a:xfrm>
            <a:off x="5851849" y="2306471"/>
            <a:ext cx="967740" cy="807720"/>
          </a:xfrm>
          <a:prstGeom prst="rect">
            <a:avLst/>
          </a:prstGeom>
        </p:spPr>
      </p:pic>
      <p:pic>
        <p:nvPicPr>
          <p:cNvPr id="8" name="図 7">
            <a:extLst>
              <a:ext uri="{FF2B5EF4-FFF2-40B4-BE49-F238E27FC236}">
                <a16:creationId xmlns:a16="http://schemas.microsoft.com/office/drawing/2014/main" id="{82BAAF91-5D2F-913B-BDF0-7B37B360A41B}"/>
              </a:ext>
            </a:extLst>
          </p:cNvPr>
          <p:cNvPicPr>
            <a:picLocks noChangeAspect="1"/>
          </p:cNvPicPr>
          <p:nvPr/>
        </p:nvPicPr>
        <p:blipFill>
          <a:blip r:embed="rId21"/>
          <a:stretch>
            <a:fillRect/>
          </a:stretch>
        </p:blipFill>
        <p:spPr>
          <a:xfrm>
            <a:off x="7018723" y="2289379"/>
            <a:ext cx="960120" cy="746760"/>
          </a:xfrm>
          <a:prstGeom prst="rect">
            <a:avLst/>
          </a:prstGeom>
        </p:spPr>
      </p:pic>
      <p:pic>
        <p:nvPicPr>
          <p:cNvPr id="9" name="図 8">
            <a:extLst>
              <a:ext uri="{FF2B5EF4-FFF2-40B4-BE49-F238E27FC236}">
                <a16:creationId xmlns:a16="http://schemas.microsoft.com/office/drawing/2014/main" id="{89887A05-49B9-7EBA-F2DD-65A9644443A8}"/>
              </a:ext>
            </a:extLst>
          </p:cNvPr>
          <p:cNvPicPr>
            <a:picLocks noChangeAspect="1"/>
          </p:cNvPicPr>
          <p:nvPr/>
        </p:nvPicPr>
        <p:blipFill>
          <a:blip r:embed="rId22"/>
          <a:stretch>
            <a:fillRect/>
          </a:stretch>
        </p:blipFill>
        <p:spPr>
          <a:xfrm>
            <a:off x="8126982" y="2114537"/>
            <a:ext cx="1287780" cy="998220"/>
          </a:xfrm>
          <a:prstGeom prst="rect">
            <a:avLst/>
          </a:prstGeom>
        </p:spPr>
      </p:pic>
    </p:spTree>
    <p:extLst>
      <p:ext uri="{BB962C8B-B14F-4D97-AF65-F5344CB8AC3E}">
        <p14:creationId xmlns:p14="http://schemas.microsoft.com/office/powerpoint/2010/main" val="3783520046"/>
      </p:ext>
    </p:extLst>
  </p:cSld>
  <p:clrMapOvr>
    <a:masterClrMapping/>
  </p:clrMapOvr>
</p:sld>
</file>

<file path=ppt/theme/theme1.xml><?xml version="1.0" encoding="utf-8"?>
<a:theme xmlns:a="http://schemas.openxmlformats.org/drawingml/2006/main" name="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パワーポイントプリント用Corp01">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22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solidFill>
          <a:schemeClr val="accent1"/>
        </a:solidFill>
        <a:ln w="222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パワーポイントプリント用Corp0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パワーポイントプリント用Corp0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パワーポイントプリント用Corp0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パワーポイントプリント用Corp0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パワーポイントプリント用Corp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パワーポイントプリント用Corp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パワーポイントプリント用Corp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8b21e2-d0c3-4335-bbdf-3c76edc13d2e">
      <Terms xmlns="http://schemas.microsoft.com/office/infopath/2007/PartnerControls"/>
    </lcf76f155ced4ddcb4097134ff3c332f>
    <TaxCatchAll xmlns="dc8d7dbc-7440-46d8-a972-e173fdeaf4b9" xsi:nil="true"/>
    <SharedWithUsers xmlns="dc8d7dbc-7440-46d8-a972-e173fdeaf4b9">
      <UserInfo>
        <DisplayName>橋本 浩子(HASHIMOTO Hiroko)</DisplayName>
        <AccountId>569</AccountId>
        <AccountType/>
      </UserInfo>
      <UserInfo>
        <DisplayName>須田 雅代(SUDA Masayo)</DisplayName>
        <AccountId>794</AccountId>
        <AccountType/>
      </UserInfo>
      <UserInfo>
        <DisplayName>伊藤 友基(ITO Yuki)</DisplayName>
        <AccountId>791</AccountId>
        <AccountType/>
      </UserInfo>
      <UserInfo>
        <DisplayName>細川 鮎美(HOSOKAWA Ayumi)</DisplayName>
        <AccountId>753</AccountId>
        <AccountType/>
      </UserInfo>
      <UserInfo>
        <DisplayName>石川 達雄(ISHIKAWA Tatsuo)</DisplayName>
        <AccountId>810</AccountId>
        <AccountType/>
      </UserInfo>
      <UserInfo>
        <DisplayName>大原 海里(OHARA Kairi)</DisplayName>
        <AccountId>780</AccountId>
        <AccountType/>
      </UserInfo>
      <UserInfo>
        <DisplayName>溝木 晶子(MIZOKI Akiko)</DisplayName>
        <AccountId>754</AccountId>
        <AccountType/>
      </UserInfo>
      <UserInfo>
        <DisplayName>山本 竜大(YAMAMOTO Tatsuhiro)</DisplayName>
        <AccountId>552</AccountId>
        <AccountType/>
      </UserInfo>
      <UserInfo>
        <DisplayName>川上 実穂(KAWAKAMI Minori)</DisplayName>
        <AccountId>803</AccountId>
        <AccountType/>
      </UserInfo>
      <UserInfo>
        <DisplayName>南 俊輔(MINAMI Shunsuke)</DisplayName>
        <AccountId>748</AccountId>
        <AccountType/>
      </UserInfo>
      <UserInfo>
        <DisplayName>松井 瑞枝(MATSUI Mizue)</DisplayName>
        <AccountId>792</AccountId>
        <AccountType/>
      </UserInfo>
      <UserInfo>
        <DisplayName>小川 正樹(OGAWA Masaki)</DisplayName>
        <AccountId>553</AccountId>
        <AccountType/>
      </UserInfo>
    </SharedWithUsers>
    <_Flow_SignoffStatus xmlns="a88b21e2-d0c3-4335-bbdf-3c76edc13d2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E6A1A357D2A5248A9FF9D636C1C94FF" ma:contentTypeVersion="16" ma:contentTypeDescription="新しいドキュメントを作成します。" ma:contentTypeScope="" ma:versionID="235928764e3b413adc4b337a13cb5a03">
  <xsd:schema xmlns:xsd="http://www.w3.org/2001/XMLSchema" xmlns:xs="http://www.w3.org/2001/XMLSchema" xmlns:p="http://schemas.microsoft.com/office/2006/metadata/properties" xmlns:ns2="a88b21e2-d0c3-4335-bbdf-3c76edc13d2e" xmlns:ns3="dc8d7dbc-7440-46d8-a972-e173fdeaf4b9" targetNamespace="http://schemas.microsoft.com/office/2006/metadata/properties" ma:root="true" ma:fieldsID="8cd90f4927e209780012da8c8ac9ee28" ns2:_="" ns3:_="">
    <xsd:import namespace="a88b21e2-d0c3-4335-bbdf-3c76edc13d2e"/>
    <xsd:import namespace="dc8d7dbc-7440-46d8-a972-e173fdeaf4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8b21e2-d0c3-4335-bbdf-3c76edc13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承認の状態" ma:internalName="_x627f__x8a8d__x306e__x72b6__x614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8d7dbc-7440-46d8-a972-e173fdeaf4b9"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93db93c0-ac63-42bc-9869-ff57c71999e6}" ma:internalName="TaxCatchAll" ma:showField="CatchAllData" ma:web="dc8d7dbc-7440-46d8-a972-e173fdeaf4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0158CF-A856-4A8D-A228-46600509B56A}">
  <ds:schemaRefs>
    <ds:schemaRef ds:uri="http://schemas.microsoft.com/sharepoint/v3/contenttype/forms"/>
  </ds:schemaRefs>
</ds:datastoreItem>
</file>

<file path=customXml/itemProps2.xml><?xml version="1.0" encoding="utf-8"?>
<ds:datastoreItem xmlns:ds="http://schemas.openxmlformats.org/officeDocument/2006/customXml" ds:itemID="{7C52D68A-2234-4D33-8082-5E1E245F1FA8}">
  <ds:schemaRefs>
    <ds:schemaRef ds:uri="dc44dd61-d298-48f6-94c1-bf6e563cd65e"/>
    <ds:schemaRef ds:uri="f51b2db3-7384-4775-b173-1b4d0721bf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003C74-F544-41D5-B9A7-2F56A80E7778}"/>
</file>

<file path=docProps/app.xml><?xml version="1.0" encoding="utf-8"?>
<Properties xmlns="http://schemas.openxmlformats.org/officeDocument/2006/extended-properties" xmlns:vt="http://schemas.openxmlformats.org/officeDocument/2006/docPropsVTypes">
  <Template/>
  <TotalTime>0</TotalTime>
  <Words>3424</Words>
  <Application>Microsoft Office PowerPoint</Application>
  <PresentationFormat>ユーザー設定</PresentationFormat>
  <Paragraphs>475</Paragraphs>
  <Slides>28</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HGSｺﾞｼｯｸM</vt:lpstr>
      <vt:lpstr>Meiryo UI</vt:lpstr>
      <vt:lpstr>ＭＳ Ｐゴシック</vt:lpstr>
      <vt:lpstr>メイリオ</vt:lpstr>
      <vt:lpstr>メイリオ</vt:lpstr>
      <vt:lpstr>游ゴシック</vt:lpstr>
      <vt:lpstr>游明朝</vt:lpstr>
      <vt:lpstr>Arial</vt:lpstr>
      <vt:lpstr>Gill Sans Nova Cond XBd</vt:lpstr>
      <vt:lpstr>Wingdings</vt:lpstr>
      <vt:lpstr>B</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2025-04-23T07:40:27Z</dcterms:created>
  <dcterms:modified xsi:type="dcterms:W3CDTF">2025-04-30T07:26:32Z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0x0101006E6A1A357D2A5248A9FF9D636C1C94FF</vt:lpwstr>
  </property>
</Properties>
</file>