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9" r:id="rId2"/>
    <p:sldId id="272" r:id="rId3"/>
    <p:sldId id="267" r:id="rId4"/>
    <p:sldId id="269" r:id="rId5"/>
    <p:sldId id="260" r:id="rId6"/>
    <p:sldId id="278" r:id="rId7"/>
    <p:sldId id="279" r:id="rId8"/>
    <p:sldId id="280" r:id="rId9"/>
    <p:sldId id="281" r:id="rId10"/>
    <p:sldId id="282" r:id="rId11"/>
  </p:sldIdLst>
  <p:sldSz cx="12192000" cy="16256000"/>
  <p:notesSz cx="6794500" cy="9931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D9EA"/>
    <a:srgbClr val="FFFFCC"/>
    <a:srgbClr val="FFCCFF"/>
    <a:srgbClr val="B2E1EC"/>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47" d="100"/>
          <a:sy n="47" d="100"/>
        </p:scale>
        <p:origin x="4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660416"/>
            <a:ext cx="10363200" cy="5659496"/>
          </a:xfrm>
        </p:spPr>
        <p:txBody>
          <a:bodyPr anchor="b"/>
          <a:lstStyle>
            <a:lvl1pPr algn="ctr">
              <a:defRPr sz="8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524000" y="8538164"/>
            <a:ext cx="9144000" cy="3924769"/>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BD998F9F-A04F-42AC-B7B1-45FA924E376A}" type="datetimeFigureOut">
              <a:rPr kumimoji="1" lang="ja-JP" altLang="en-US" smtClean="0"/>
              <a:t>2022/4/7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734217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D998F9F-A04F-42AC-B7B1-45FA924E376A}" type="datetimeFigureOut">
              <a:rPr kumimoji="1" lang="ja-JP" altLang="en-US" smtClean="0"/>
              <a:t>2022/4/7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3043498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1" y="4052716"/>
            <a:ext cx="10515600" cy="6762043"/>
          </a:xfrm>
        </p:spPr>
        <p:txBody>
          <a:bodyPr anchor="b"/>
          <a:lstStyle>
            <a:lvl1pPr>
              <a:defRPr sz="8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31851" y="10878731"/>
            <a:ext cx="10515600" cy="3555999"/>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D998F9F-A04F-42AC-B7B1-45FA924E376A}" type="datetimeFigureOut">
              <a:rPr kumimoji="1" lang="ja-JP" altLang="en-US" smtClean="0"/>
              <a:t>2022/4/7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568727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838200" y="4327407"/>
            <a:ext cx="5181600" cy="1031428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6172200" y="4327407"/>
            <a:ext cx="5181600" cy="1031428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BD998F9F-A04F-42AC-B7B1-45FA924E376A}" type="datetimeFigureOut">
              <a:rPr kumimoji="1" lang="ja-JP" altLang="en-US" smtClean="0"/>
              <a:t>2022/4/7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271727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865485"/>
            <a:ext cx="10515600" cy="3142075"/>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39789" y="3984979"/>
            <a:ext cx="5157787"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smtClean="0"/>
              <a:t>マスター テキストの書式設定</a:t>
            </a:r>
          </a:p>
        </p:txBody>
      </p:sp>
      <p:sp>
        <p:nvSpPr>
          <p:cNvPr id="4" name="Content Placeholder 3"/>
          <p:cNvSpPr>
            <a:spLocks noGrp="1"/>
          </p:cNvSpPr>
          <p:nvPr>
            <p:ph sz="half" idx="2"/>
          </p:nvPr>
        </p:nvSpPr>
        <p:spPr>
          <a:xfrm>
            <a:off x="839789" y="5937956"/>
            <a:ext cx="5157787" cy="87338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6172201" y="3984979"/>
            <a:ext cx="5183188"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smtClean="0"/>
              <a:t>マスター テキストの書式設定</a:t>
            </a:r>
          </a:p>
        </p:txBody>
      </p:sp>
      <p:sp>
        <p:nvSpPr>
          <p:cNvPr id="6" name="Content Placeholder 5"/>
          <p:cNvSpPr>
            <a:spLocks noGrp="1"/>
          </p:cNvSpPr>
          <p:nvPr>
            <p:ph sz="quarter" idx="4"/>
          </p:nvPr>
        </p:nvSpPr>
        <p:spPr>
          <a:xfrm>
            <a:off x="6172201" y="5937956"/>
            <a:ext cx="5183188" cy="87338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D998F9F-A04F-42AC-B7B1-45FA924E376A}" type="datetimeFigureOut">
              <a:rPr kumimoji="1" lang="ja-JP" altLang="en-US" smtClean="0"/>
              <a:t>2022/4/7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745782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BD998F9F-A04F-42AC-B7B1-45FA924E376A}" type="datetimeFigureOut">
              <a:rPr kumimoji="1" lang="ja-JP" altLang="en-US" smtClean="0"/>
              <a:t>2022/4/7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572769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998F9F-A04F-42AC-B7B1-45FA924E376A}" type="datetimeFigureOut">
              <a:rPr kumimoji="1" lang="ja-JP" altLang="en-US" smtClean="0"/>
              <a:t>2022/4/7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186426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5183188" y="2340567"/>
            <a:ext cx="6172200" cy="11552296"/>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D998F9F-A04F-42AC-B7B1-45FA924E376A}" type="datetimeFigureOut">
              <a:rPr kumimoji="1" lang="ja-JP" altLang="en-US" smtClean="0"/>
              <a:t>2022/4/7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780236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5183188" y="2340567"/>
            <a:ext cx="6172200" cy="11552296"/>
          </a:xfrm>
        </p:spPr>
        <p:txBody>
          <a:bodyPr anchor="t"/>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ja-JP" altLang="en-US" smtClean="0"/>
              <a:t>図を追加</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D998F9F-A04F-42AC-B7B1-45FA924E376A}" type="datetimeFigureOut">
              <a:rPr kumimoji="1" lang="ja-JP" altLang="en-US" smtClean="0"/>
              <a:t>2022/4/7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560270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D998F9F-A04F-42AC-B7B1-45FA924E376A}" type="datetimeFigureOut">
              <a:rPr kumimoji="1" lang="ja-JP" altLang="en-US" smtClean="0"/>
              <a:t>2022/4/7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540520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865481"/>
            <a:ext cx="2628900" cy="13776209"/>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838201" y="865481"/>
            <a:ext cx="7734300" cy="13776209"/>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D998F9F-A04F-42AC-B7B1-45FA924E376A}" type="datetimeFigureOut">
              <a:rPr kumimoji="1" lang="ja-JP" altLang="en-US" smtClean="0"/>
              <a:t>2022/4/7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155606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65485"/>
            <a:ext cx="10515600" cy="3142075"/>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38200" y="4327407"/>
            <a:ext cx="10515600" cy="10314283"/>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838200" y="15066908"/>
            <a:ext cx="2743200" cy="865481"/>
          </a:xfrm>
          <a:prstGeom prst="rect">
            <a:avLst/>
          </a:prstGeom>
        </p:spPr>
        <p:txBody>
          <a:bodyPr vert="horz" lIns="91440" tIns="45720" rIns="91440" bIns="45720" rtlCol="0" anchor="ctr"/>
          <a:lstStyle>
            <a:lvl1pPr algn="l">
              <a:defRPr sz="1600">
                <a:solidFill>
                  <a:schemeClr val="tx1">
                    <a:tint val="75000"/>
                  </a:schemeClr>
                </a:solidFill>
              </a:defRPr>
            </a:lvl1pPr>
          </a:lstStyle>
          <a:p>
            <a:fld id="{BD998F9F-A04F-42AC-B7B1-45FA924E376A}" type="datetimeFigureOut">
              <a:rPr kumimoji="1" lang="ja-JP" altLang="en-US" smtClean="0"/>
              <a:t>2022/4/7</a:t>
            </a:fld>
            <a:endParaRPr kumimoji="1" lang="ja-JP" altLang="en-US"/>
          </a:p>
        </p:txBody>
      </p:sp>
      <p:sp>
        <p:nvSpPr>
          <p:cNvPr id="5" name="Footer Placeholder 4"/>
          <p:cNvSpPr>
            <a:spLocks noGrp="1"/>
          </p:cNvSpPr>
          <p:nvPr>
            <p:ph type="ftr" sz="quarter" idx="3"/>
          </p:nvPr>
        </p:nvSpPr>
        <p:spPr>
          <a:xfrm>
            <a:off x="4038600" y="15066908"/>
            <a:ext cx="4114800" cy="865481"/>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610600" y="15066908"/>
            <a:ext cx="2743200" cy="865481"/>
          </a:xfrm>
          <a:prstGeom prst="rect">
            <a:avLst/>
          </a:prstGeom>
        </p:spPr>
        <p:txBody>
          <a:bodyPr vert="horz" lIns="91440" tIns="45720" rIns="91440" bIns="45720" rtlCol="0" anchor="ctr"/>
          <a:lstStyle>
            <a:lvl1pPr algn="r">
              <a:defRPr sz="1600">
                <a:solidFill>
                  <a:schemeClr val="tx1">
                    <a:tint val="75000"/>
                  </a:schemeClr>
                </a:solidFill>
              </a:defRPr>
            </a:lvl1pPr>
          </a:lstStyle>
          <a:p>
            <a:fld id="{2D29DCC2-8EF3-41CF-8D5F-D9B527706C29}" type="slidenum">
              <a:rPr kumimoji="1" lang="ja-JP" altLang="en-US" smtClean="0"/>
              <a:t>‹#›</a:t>
            </a:fld>
            <a:endParaRPr kumimoji="1" lang="ja-JP" altLang="en-US"/>
          </a:p>
        </p:txBody>
      </p:sp>
      <p:sp>
        <p:nvSpPr>
          <p:cNvPr id="7" name="テキスト ボックス 6"/>
          <p:cNvSpPr txBox="1"/>
          <p:nvPr userDrawn="1"/>
        </p:nvSpPr>
        <p:spPr>
          <a:xfrm>
            <a:off x="94734" y="256498"/>
            <a:ext cx="1800000" cy="160493"/>
          </a:xfrm>
          <a:prstGeom prst="rect">
            <a:avLst/>
          </a:prstGeom>
          <a:noFill/>
        </p:spPr>
        <p:txBody>
          <a:bodyPr wrap="square" rtlCol="0">
            <a:spAutoFit/>
          </a:bodyPr>
          <a:lstStyle/>
          <a:p>
            <a:pPr algn="l"/>
            <a:r>
              <a:rPr kumimoji="1" lang="en-US" altLang="ja-JP" sz="443" dirty="0" smtClean="0"/>
              <a:t>【</a:t>
            </a:r>
            <a:r>
              <a:rPr kumimoji="1" lang="ja-JP" altLang="en-US" sz="443" dirty="0" smtClean="0"/>
              <a:t>機密性○情報</a:t>
            </a:r>
            <a:r>
              <a:rPr kumimoji="1" lang="en-US" altLang="ja-JP" sz="443" dirty="0" smtClean="0"/>
              <a:t>】</a:t>
            </a:r>
            <a:r>
              <a:rPr kumimoji="1" lang="ja-JP" altLang="en-US" sz="443" dirty="0" smtClean="0"/>
              <a:t>○○限り</a:t>
            </a:r>
            <a:endParaRPr kumimoji="1" lang="ja-JP" altLang="en-US" sz="443" dirty="0"/>
          </a:p>
        </p:txBody>
      </p:sp>
    </p:spTree>
    <p:extLst>
      <p:ext uri="{BB962C8B-B14F-4D97-AF65-F5344CB8AC3E}">
        <p14:creationId xmlns:p14="http://schemas.microsoft.com/office/powerpoint/2010/main" val="339934768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219170" rtl="0" eaLnBrk="1" latinLnBrk="0" hangingPunct="1">
        <a:lnSpc>
          <a:spcPct val="90000"/>
        </a:lnSpc>
        <a:spcBef>
          <a:spcPct val="0"/>
        </a:spcBef>
        <a:buNone/>
        <a:defRPr kumimoji="1"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kumimoji="1"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kumimoji="1"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kumimoji="1"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9pPr>
    </p:bodyStyle>
    <p:otherStyle>
      <a:defPPr>
        <a:defRPr lang="en-US"/>
      </a:defPPr>
      <a:lvl1pPr marL="0" algn="l" defTabSz="1219170" rtl="0" eaLnBrk="1" latinLnBrk="0" hangingPunct="1">
        <a:defRPr kumimoji="1" sz="2400" kern="1200">
          <a:solidFill>
            <a:schemeClr val="tx1"/>
          </a:solidFill>
          <a:latin typeface="+mn-lt"/>
          <a:ea typeface="+mn-ea"/>
          <a:cs typeface="+mn-cs"/>
        </a:defRPr>
      </a:lvl1pPr>
      <a:lvl2pPr marL="609585" algn="l" defTabSz="1219170" rtl="0" eaLnBrk="1" latinLnBrk="0" hangingPunct="1">
        <a:defRPr kumimoji="1" sz="2400" kern="1200">
          <a:solidFill>
            <a:schemeClr val="tx1"/>
          </a:solidFill>
          <a:latin typeface="+mn-lt"/>
          <a:ea typeface="+mn-ea"/>
          <a:cs typeface="+mn-cs"/>
        </a:defRPr>
      </a:lvl2pPr>
      <a:lvl3pPr marL="1219170" algn="l" defTabSz="1219170" rtl="0" eaLnBrk="1" latinLnBrk="0" hangingPunct="1">
        <a:defRPr kumimoji="1" sz="2400" kern="1200">
          <a:solidFill>
            <a:schemeClr val="tx1"/>
          </a:solidFill>
          <a:latin typeface="+mn-lt"/>
          <a:ea typeface="+mn-ea"/>
          <a:cs typeface="+mn-cs"/>
        </a:defRPr>
      </a:lvl3pPr>
      <a:lvl4pPr marL="1828754" algn="l" defTabSz="1219170" rtl="0" eaLnBrk="1" latinLnBrk="0" hangingPunct="1">
        <a:defRPr kumimoji="1" sz="2400" kern="1200">
          <a:solidFill>
            <a:schemeClr val="tx1"/>
          </a:solidFill>
          <a:latin typeface="+mn-lt"/>
          <a:ea typeface="+mn-ea"/>
          <a:cs typeface="+mn-cs"/>
        </a:defRPr>
      </a:lvl4pPr>
      <a:lvl5pPr marL="2438339" algn="l" defTabSz="1219170" rtl="0" eaLnBrk="1" latinLnBrk="0" hangingPunct="1">
        <a:defRPr kumimoji="1" sz="2400" kern="1200">
          <a:solidFill>
            <a:schemeClr val="tx1"/>
          </a:solidFill>
          <a:latin typeface="+mn-lt"/>
          <a:ea typeface="+mn-ea"/>
          <a:cs typeface="+mn-cs"/>
        </a:defRPr>
      </a:lvl5pPr>
      <a:lvl6pPr marL="3047924" algn="l" defTabSz="1219170" rtl="0" eaLnBrk="1" latinLnBrk="0" hangingPunct="1">
        <a:defRPr kumimoji="1" sz="2400" kern="1200">
          <a:solidFill>
            <a:schemeClr val="tx1"/>
          </a:solidFill>
          <a:latin typeface="+mn-lt"/>
          <a:ea typeface="+mn-ea"/>
          <a:cs typeface="+mn-cs"/>
        </a:defRPr>
      </a:lvl6pPr>
      <a:lvl7pPr marL="3657509" algn="l" defTabSz="1219170" rtl="0" eaLnBrk="1" latinLnBrk="0" hangingPunct="1">
        <a:defRPr kumimoji="1" sz="2400" kern="1200">
          <a:solidFill>
            <a:schemeClr val="tx1"/>
          </a:solidFill>
          <a:latin typeface="+mn-lt"/>
          <a:ea typeface="+mn-ea"/>
          <a:cs typeface="+mn-cs"/>
        </a:defRPr>
      </a:lvl7pPr>
      <a:lvl8pPr marL="4267093" algn="l" defTabSz="1219170" rtl="0" eaLnBrk="1" latinLnBrk="0" hangingPunct="1">
        <a:defRPr kumimoji="1" sz="2400" kern="1200">
          <a:solidFill>
            <a:schemeClr val="tx1"/>
          </a:solidFill>
          <a:latin typeface="+mn-lt"/>
          <a:ea typeface="+mn-ea"/>
          <a:cs typeface="+mn-cs"/>
        </a:defRPr>
      </a:lvl8pPr>
      <a:lvl9pPr marL="4876678" algn="l" defTabSz="1219170" rtl="0" eaLnBrk="1" latinLnBrk="0" hangingPunct="1">
        <a:defRPr kumimoji="1"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図 31"/>
          <p:cNvPicPr>
            <a:picLocks noChangeAspect="1"/>
          </p:cNvPicPr>
          <p:nvPr/>
        </p:nvPicPr>
        <p:blipFill>
          <a:blip r:embed="rId2"/>
          <a:stretch>
            <a:fillRect/>
          </a:stretch>
        </p:blipFill>
        <p:spPr>
          <a:xfrm>
            <a:off x="801804" y="12383679"/>
            <a:ext cx="1017442" cy="1413114"/>
          </a:xfrm>
          <a:prstGeom prst="rect">
            <a:avLst/>
          </a:prstGeom>
        </p:spPr>
      </p:pic>
      <p:sp>
        <p:nvSpPr>
          <p:cNvPr id="52" name="四角形吹き出し 51"/>
          <p:cNvSpPr/>
          <p:nvPr/>
        </p:nvSpPr>
        <p:spPr>
          <a:xfrm>
            <a:off x="1967234" y="12534908"/>
            <a:ext cx="9984388" cy="1281339"/>
          </a:xfrm>
          <a:prstGeom prst="wedgeRectCallout">
            <a:avLst>
              <a:gd name="adj1" fmla="val -53220"/>
              <a:gd name="adj2" fmla="val 10731"/>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1" name="図 30"/>
          <p:cNvPicPr>
            <a:picLocks noChangeAspect="1"/>
          </p:cNvPicPr>
          <p:nvPr/>
        </p:nvPicPr>
        <p:blipFill>
          <a:blip r:embed="rId3"/>
          <a:stretch>
            <a:fillRect/>
          </a:stretch>
        </p:blipFill>
        <p:spPr>
          <a:xfrm>
            <a:off x="758087" y="10679755"/>
            <a:ext cx="1017442" cy="1413114"/>
          </a:xfrm>
          <a:prstGeom prst="rect">
            <a:avLst/>
          </a:prstGeom>
        </p:spPr>
      </p:pic>
      <p:sp>
        <p:nvSpPr>
          <p:cNvPr id="51" name="四角形吹き出し 50"/>
          <p:cNvSpPr/>
          <p:nvPr/>
        </p:nvSpPr>
        <p:spPr>
          <a:xfrm>
            <a:off x="1946658" y="11046482"/>
            <a:ext cx="9984383" cy="916618"/>
          </a:xfrm>
          <a:prstGeom prst="wedgeRectCallout">
            <a:avLst>
              <a:gd name="adj1" fmla="val -53392"/>
              <a:gd name="adj2" fmla="val 2833"/>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0" name="図 29"/>
          <p:cNvPicPr>
            <a:picLocks noChangeAspect="1"/>
          </p:cNvPicPr>
          <p:nvPr/>
        </p:nvPicPr>
        <p:blipFill>
          <a:blip r:embed="rId4"/>
          <a:stretch>
            <a:fillRect/>
          </a:stretch>
        </p:blipFill>
        <p:spPr>
          <a:xfrm>
            <a:off x="634012" y="8457820"/>
            <a:ext cx="1144481" cy="1589556"/>
          </a:xfrm>
          <a:prstGeom prst="rect">
            <a:avLst/>
          </a:prstGeom>
        </p:spPr>
      </p:pic>
      <p:sp>
        <p:nvSpPr>
          <p:cNvPr id="50" name="四角形吹き出し 49"/>
          <p:cNvSpPr/>
          <p:nvPr/>
        </p:nvSpPr>
        <p:spPr>
          <a:xfrm>
            <a:off x="1946658" y="7865335"/>
            <a:ext cx="9971825" cy="2822155"/>
          </a:xfrm>
          <a:prstGeom prst="wedgeRectCallout">
            <a:avLst>
              <a:gd name="adj1" fmla="val -53025"/>
              <a:gd name="adj2" fmla="val 4454"/>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7" name="図 26"/>
          <p:cNvPicPr>
            <a:picLocks noChangeAspect="1"/>
          </p:cNvPicPr>
          <p:nvPr/>
        </p:nvPicPr>
        <p:blipFill>
          <a:blip r:embed="rId5"/>
          <a:stretch>
            <a:fillRect/>
          </a:stretch>
        </p:blipFill>
        <p:spPr>
          <a:xfrm>
            <a:off x="758087" y="5852000"/>
            <a:ext cx="1017442" cy="1413114"/>
          </a:xfrm>
          <a:prstGeom prst="rect">
            <a:avLst/>
          </a:prstGeom>
        </p:spPr>
      </p:pic>
      <p:sp>
        <p:nvSpPr>
          <p:cNvPr id="7" name="四角形吹き出し 6"/>
          <p:cNvSpPr/>
          <p:nvPr/>
        </p:nvSpPr>
        <p:spPr>
          <a:xfrm>
            <a:off x="1964986" y="5908471"/>
            <a:ext cx="9986637" cy="1570032"/>
          </a:xfrm>
          <a:prstGeom prst="wedgeRectCallout">
            <a:avLst>
              <a:gd name="adj1" fmla="val -52807"/>
              <a:gd name="adj2" fmla="val 8239"/>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6" name="図 25"/>
          <p:cNvPicPr>
            <a:picLocks noChangeAspect="1"/>
          </p:cNvPicPr>
          <p:nvPr/>
        </p:nvPicPr>
        <p:blipFill>
          <a:blip r:embed="rId2"/>
          <a:stretch>
            <a:fillRect/>
          </a:stretch>
        </p:blipFill>
        <p:spPr>
          <a:xfrm>
            <a:off x="826209" y="3800767"/>
            <a:ext cx="1017442" cy="1413114"/>
          </a:xfrm>
          <a:prstGeom prst="rect">
            <a:avLst/>
          </a:prstGeom>
        </p:spPr>
      </p:pic>
      <p:sp>
        <p:nvSpPr>
          <p:cNvPr id="4" name="四角形吹き出し 3"/>
          <p:cNvSpPr/>
          <p:nvPr/>
        </p:nvSpPr>
        <p:spPr>
          <a:xfrm>
            <a:off x="2008396" y="3784507"/>
            <a:ext cx="9943228" cy="1622379"/>
          </a:xfrm>
          <a:prstGeom prst="wedgeRectCallout">
            <a:avLst>
              <a:gd name="adj1" fmla="val -53024"/>
              <a:gd name="adj2" fmla="val 2095"/>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角丸四角形 2"/>
          <p:cNvSpPr/>
          <p:nvPr/>
        </p:nvSpPr>
        <p:spPr>
          <a:xfrm>
            <a:off x="313252" y="1067698"/>
            <a:ext cx="11556459" cy="1610828"/>
          </a:xfrm>
          <a:prstGeom prst="roundRect">
            <a:avLst/>
          </a:prstGeom>
          <a:solidFill>
            <a:srgbClr val="99D9EA"/>
          </a:solidFill>
          <a:ln>
            <a:solidFill>
              <a:srgbClr val="99D9EA"/>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ja-JP" altLang="en-US" b="1" dirty="0" smtClean="0">
                <a:solidFill>
                  <a:schemeClr val="tx1"/>
                </a:solidFill>
                <a:latin typeface="Meiryo UI" panose="020B0604030504040204" pitchFamily="50" charset="-128"/>
                <a:ea typeface="Meiryo UI" panose="020B0604030504040204" pitchFamily="50" charset="-128"/>
              </a:rPr>
              <a:t>登 場 人 物</a:t>
            </a:r>
            <a:endParaRPr kumimoji="1" lang="ja-JP" altLang="en-US" b="1" dirty="0">
              <a:solidFill>
                <a:schemeClr val="tx1"/>
              </a:solidFill>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486383" y="249398"/>
            <a:ext cx="11089241" cy="523220"/>
          </a:xfrm>
          <a:prstGeom prst="rect">
            <a:avLst/>
          </a:prstGeom>
          <a:noFill/>
        </p:spPr>
        <p:txBody>
          <a:bodyPr wrap="square" rtlCol="0">
            <a:spAutoFit/>
          </a:bodyPr>
          <a:lstStyle/>
          <a:p>
            <a:r>
              <a:rPr kumimoji="1" lang="ja-JP" altLang="en-US" sz="2800" b="1" dirty="0" smtClean="0">
                <a:solidFill>
                  <a:srgbClr val="002060"/>
                </a:solidFill>
                <a:latin typeface="Meiryo UI" panose="020B0604030504040204" pitchFamily="50" charset="-128"/>
                <a:ea typeface="Meiryo UI" panose="020B0604030504040204" pitchFamily="50" charset="-128"/>
              </a:rPr>
              <a:t>ロールプレイングをしてみよう！</a:t>
            </a:r>
            <a:r>
              <a:rPr lang="ja-JP" altLang="en-US" sz="2800" b="1" dirty="0">
                <a:solidFill>
                  <a:srgbClr val="002060"/>
                </a:solidFill>
                <a:latin typeface="Meiryo UI" panose="020B0604030504040204" pitchFamily="50" charset="-128"/>
                <a:ea typeface="Meiryo UI" panose="020B0604030504040204" pitchFamily="50" charset="-128"/>
              </a:rPr>
              <a:t>①</a:t>
            </a:r>
            <a:r>
              <a:rPr lang="ja-JP" altLang="en-US" sz="2800" b="1" dirty="0" smtClean="0">
                <a:solidFill>
                  <a:srgbClr val="002060"/>
                </a:solidFill>
                <a:latin typeface="Meiryo UI" panose="020B0604030504040204" pitchFamily="50" charset="-128"/>
                <a:ea typeface="Meiryo UI" panose="020B0604030504040204" pitchFamily="50" charset="-128"/>
              </a:rPr>
              <a:t>　身に覚えのない健康食品の送り付け</a:t>
            </a:r>
            <a:endParaRPr kumimoji="1" lang="ja-JP" altLang="en-US" sz="2800" b="1" dirty="0">
              <a:solidFill>
                <a:srgbClr val="002060"/>
              </a:solidFill>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3709620" y="1476938"/>
            <a:ext cx="3197013" cy="369332"/>
          </a:xfrm>
          <a:prstGeom prst="rect">
            <a:avLst/>
          </a:prstGeom>
          <a:noFill/>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花子</a:t>
            </a:r>
            <a:r>
              <a:rPr kumimoji="1" lang="ja-JP" altLang="en-US" b="1" dirty="0" smtClean="0">
                <a:latin typeface="Meiryo UI" panose="020B0604030504040204" pitchFamily="50" charset="-128"/>
                <a:ea typeface="Meiryo UI" panose="020B0604030504040204" pitchFamily="50" charset="-128"/>
              </a:rPr>
              <a:t>さん</a:t>
            </a:r>
            <a:endParaRPr kumimoji="1" lang="en-US" altLang="ja-JP" b="1" dirty="0" smtClean="0">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8181539" y="1476938"/>
            <a:ext cx="3666747" cy="646331"/>
          </a:xfrm>
          <a:prstGeom prst="rect">
            <a:avLst/>
          </a:prstGeom>
          <a:noFill/>
        </p:spPr>
        <p:txBody>
          <a:bodyPr wrap="square" rtlCol="0">
            <a:spAutoFit/>
          </a:bodyPr>
          <a:lstStyle/>
          <a:p>
            <a:r>
              <a:rPr kumimoji="1" lang="ja-JP" altLang="en-US" b="1" dirty="0" smtClean="0">
                <a:latin typeface="Meiryo UI" panose="020B0604030504040204" pitchFamily="50" charset="-128"/>
                <a:ea typeface="Meiryo UI" panose="020B0604030504040204" pitchFamily="50" charset="-128"/>
              </a:rPr>
              <a:t>セールスマン（健康食品の販売員）</a:t>
            </a:r>
            <a:endParaRPr kumimoji="1" lang="en-US" altLang="ja-JP" b="1" dirty="0" smtClean="0">
              <a:latin typeface="Meiryo UI" panose="020B0604030504040204" pitchFamily="50" charset="-128"/>
              <a:ea typeface="Meiryo UI" panose="020B0604030504040204" pitchFamily="50" charset="-128"/>
            </a:endParaRPr>
          </a:p>
          <a:p>
            <a:endParaRPr kumimoji="1" lang="en-US" altLang="ja-JP" b="1" dirty="0" smtClean="0">
              <a:latin typeface="Meiryo UI" panose="020B0604030504040204" pitchFamily="50" charset="-128"/>
              <a:ea typeface="Meiryo UI" panose="020B0604030504040204" pitchFamily="50" charset="-128"/>
            </a:endParaRPr>
          </a:p>
        </p:txBody>
      </p:sp>
      <p:sp>
        <p:nvSpPr>
          <p:cNvPr id="10" name="テキスト ボックス 9"/>
          <p:cNvSpPr txBox="1"/>
          <p:nvPr/>
        </p:nvSpPr>
        <p:spPr>
          <a:xfrm>
            <a:off x="1940926" y="4023565"/>
            <a:ext cx="10136571" cy="1261884"/>
          </a:xfrm>
          <a:prstGeom prst="rect">
            <a:avLst/>
          </a:prstGeom>
          <a:noFill/>
        </p:spPr>
        <p:txBody>
          <a:bodyPr wrap="square" rtlCol="0">
            <a:spAutoFit/>
          </a:bodyPr>
          <a:lstStyle/>
          <a:p>
            <a:r>
              <a:rPr kumimoji="1" lang="ja-JP" altLang="en-US" sz="2800" dirty="0" smtClean="0">
                <a:latin typeface="Meiryo UI" panose="020B0604030504040204" pitchFamily="50" charset="-128"/>
                <a:ea typeface="Meiryo UI" panose="020B0604030504040204" pitchFamily="50" charset="-128"/>
              </a:rPr>
              <a:t>１か月前に注文を受けた健康食品の準備ができたので、お届けします。</a:t>
            </a:r>
            <a:endParaRPr kumimoji="1" lang="en-US" altLang="ja-JP" sz="2800" dirty="0" smtClean="0">
              <a:latin typeface="Meiryo UI" panose="020B0604030504040204" pitchFamily="50" charset="-128"/>
              <a:ea typeface="Meiryo UI" panose="020B0604030504040204" pitchFamily="50" charset="-128"/>
            </a:endParaRPr>
          </a:p>
          <a:p>
            <a:endParaRPr kumimoji="1" lang="en-US" altLang="ja-JP" sz="2000" dirty="0">
              <a:latin typeface="Meiryo UI" panose="020B0604030504040204" pitchFamily="50" charset="-128"/>
              <a:ea typeface="Meiryo UI" panose="020B0604030504040204" pitchFamily="50" charset="-128"/>
            </a:endParaRPr>
          </a:p>
          <a:p>
            <a:r>
              <a:rPr kumimoji="1" lang="ja-JP" altLang="en-US" sz="2800" dirty="0" smtClean="0">
                <a:latin typeface="Meiryo UI" panose="020B0604030504040204" pitchFamily="50" charset="-128"/>
                <a:ea typeface="Meiryo UI" panose="020B0604030504040204" pitchFamily="50" charset="-128"/>
              </a:rPr>
              <a:t>金額は１万３千円になります。</a:t>
            </a:r>
            <a:endParaRPr kumimoji="1" lang="ja-JP" altLang="en-US" sz="2800" dirty="0">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1979798" y="6156753"/>
            <a:ext cx="9971824" cy="1261884"/>
          </a:xfrm>
          <a:prstGeom prst="rect">
            <a:avLst/>
          </a:prstGeom>
          <a:noFill/>
        </p:spPr>
        <p:txBody>
          <a:bodyPr wrap="square" rtlCol="0">
            <a:spAutoFit/>
          </a:bodyPr>
          <a:lstStyle/>
          <a:p>
            <a:r>
              <a:rPr kumimoji="1" lang="ja-JP" altLang="en-US" sz="2800" dirty="0" smtClean="0">
                <a:latin typeface="Meiryo UI" panose="020B0604030504040204" pitchFamily="50" charset="-128"/>
                <a:ea typeface="Meiryo UI" panose="020B0604030504040204" pitchFamily="50" charset="-128"/>
              </a:rPr>
              <a:t>そんなに高額な健康食品を注文したかしら？</a:t>
            </a:r>
            <a:endParaRPr kumimoji="1" lang="en-US" altLang="ja-JP" sz="2800" dirty="0" smtClean="0">
              <a:latin typeface="Meiryo UI" panose="020B0604030504040204" pitchFamily="50" charset="-128"/>
              <a:ea typeface="Meiryo UI" panose="020B0604030504040204" pitchFamily="50" charset="-128"/>
            </a:endParaRPr>
          </a:p>
          <a:p>
            <a:endParaRPr kumimoji="1" lang="en-US" altLang="ja-JP" sz="2000" dirty="0">
              <a:latin typeface="Meiryo UI" panose="020B0604030504040204" pitchFamily="50" charset="-128"/>
              <a:ea typeface="Meiryo UI" panose="020B0604030504040204" pitchFamily="50" charset="-128"/>
            </a:endParaRPr>
          </a:p>
          <a:p>
            <a:r>
              <a:rPr kumimoji="1" lang="ja-JP" altLang="en-US" sz="2800" dirty="0" smtClean="0">
                <a:latin typeface="Meiryo UI" panose="020B0604030504040204" pitchFamily="50" charset="-128"/>
                <a:ea typeface="Meiryo UI" panose="020B0604030504040204" pitchFamily="50" charset="-128"/>
              </a:rPr>
              <a:t>何かの間違いではないですか？</a:t>
            </a:r>
            <a:endParaRPr kumimoji="1" lang="ja-JP" altLang="en-US" sz="2800" dirty="0">
              <a:latin typeface="Meiryo UI" panose="020B0604030504040204" pitchFamily="50" charset="-128"/>
              <a:ea typeface="Meiryo UI" panose="020B0604030504040204" pitchFamily="50" charset="-128"/>
            </a:endParaRPr>
          </a:p>
        </p:txBody>
      </p:sp>
      <p:sp>
        <p:nvSpPr>
          <p:cNvPr id="13" name="テキスト ボックス 12"/>
          <p:cNvSpPr txBox="1"/>
          <p:nvPr/>
        </p:nvSpPr>
        <p:spPr>
          <a:xfrm>
            <a:off x="547990" y="16598"/>
            <a:ext cx="10916004" cy="338554"/>
          </a:xfrm>
          <a:prstGeom prst="rect">
            <a:avLst/>
          </a:prstGeom>
          <a:noFill/>
        </p:spPr>
        <p:txBody>
          <a:bodyPr wrap="square" rtlCol="0">
            <a:spAutoFit/>
          </a:bodyPr>
          <a:lstStyle/>
          <a:p>
            <a:r>
              <a:rPr kumimoji="1" lang="ja-JP" altLang="en-US" sz="1600" dirty="0" smtClean="0">
                <a:solidFill>
                  <a:srgbClr val="002060"/>
                </a:solidFill>
                <a:latin typeface="Meiryo UI" panose="020B0604030504040204" pitchFamily="50" charset="-128"/>
                <a:ea typeface="Meiryo UI" panose="020B0604030504040204" pitchFamily="50" charset="-128"/>
              </a:rPr>
              <a:t>ろ　</a:t>
            </a:r>
            <a:r>
              <a:rPr kumimoji="1" lang="ja-JP" altLang="en-US" sz="1600" dirty="0" err="1" smtClean="0">
                <a:solidFill>
                  <a:srgbClr val="002060"/>
                </a:solidFill>
                <a:latin typeface="Meiryo UI" panose="020B0604030504040204" pitchFamily="50" charset="-128"/>
                <a:ea typeface="Meiryo UI" panose="020B0604030504040204" pitchFamily="50" charset="-128"/>
              </a:rPr>
              <a:t>ー</a:t>
            </a:r>
            <a:r>
              <a:rPr kumimoji="1" lang="ja-JP" altLang="en-US" sz="1600" dirty="0" smtClean="0">
                <a:solidFill>
                  <a:srgbClr val="002060"/>
                </a:solidFill>
                <a:latin typeface="Meiryo UI" panose="020B0604030504040204" pitchFamily="50" charset="-128"/>
                <a:ea typeface="Meiryo UI" panose="020B0604030504040204" pitchFamily="50" charset="-128"/>
              </a:rPr>
              <a:t>　る　ぷ　れ　い　ん　ぐ　　　　　　　　　　　　　　　　　　　　</a:t>
            </a:r>
            <a:r>
              <a:rPr lang="ja-JP" altLang="en-US" sz="1600" dirty="0" smtClean="0">
                <a:solidFill>
                  <a:srgbClr val="002060"/>
                </a:solidFill>
                <a:latin typeface="Meiryo UI" panose="020B0604030504040204" pitchFamily="50" charset="-128"/>
                <a:ea typeface="Meiryo UI" panose="020B0604030504040204" pitchFamily="50" charset="-128"/>
              </a:rPr>
              <a:t> </a:t>
            </a:r>
            <a:r>
              <a:rPr kumimoji="1" lang="ja-JP" altLang="en-US" sz="1600" dirty="0" smtClean="0">
                <a:solidFill>
                  <a:srgbClr val="002060"/>
                </a:solidFill>
                <a:latin typeface="Meiryo UI" panose="020B0604030504040204" pitchFamily="50" charset="-128"/>
                <a:ea typeface="Meiryo UI" panose="020B0604030504040204" pitchFamily="50" charset="-128"/>
              </a:rPr>
              <a:t>み     おぼ　　　　　　　　　　</a:t>
            </a:r>
            <a:r>
              <a:rPr kumimoji="1" lang="ja-JP" altLang="en-US" sz="1600" dirty="0" err="1" smtClean="0">
                <a:solidFill>
                  <a:srgbClr val="002060"/>
                </a:solidFill>
                <a:latin typeface="Meiryo UI" panose="020B0604030504040204" pitchFamily="50" charset="-128"/>
                <a:ea typeface="Meiryo UI" panose="020B0604030504040204" pitchFamily="50" charset="-128"/>
              </a:rPr>
              <a:t>けん</a:t>
            </a:r>
            <a:r>
              <a:rPr kumimoji="1" lang="ja-JP" altLang="en-US" sz="1600" dirty="0" smtClean="0">
                <a:solidFill>
                  <a:srgbClr val="002060"/>
                </a:solidFill>
                <a:latin typeface="Meiryo UI" panose="020B0604030504040204" pitchFamily="50" charset="-128"/>
                <a:ea typeface="Meiryo UI" panose="020B0604030504040204" pitchFamily="50" charset="-128"/>
              </a:rPr>
              <a:t>こうしょくひん　　　おく　　 つ</a:t>
            </a:r>
            <a:endParaRPr kumimoji="1" lang="ja-JP" altLang="en-US" sz="1600" dirty="0">
              <a:solidFill>
                <a:srgbClr val="002060"/>
              </a:solidFill>
              <a:latin typeface="Meiryo UI" panose="020B0604030504040204" pitchFamily="50" charset="-128"/>
              <a:ea typeface="Meiryo UI" panose="020B0604030504040204" pitchFamily="50" charset="-128"/>
            </a:endParaRPr>
          </a:p>
        </p:txBody>
      </p:sp>
      <p:sp>
        <p:nvSpPr>
          <p:cNvPr id="14" name="テキスト ボックス 13"/>
          <p:cNvSpPr txBox="1"/>
          <p:nvPr/>
        </p:nvSpPr>
        <p:spPr>
          <a:xfrm>
            <a:off x="387110" y="1466197"/>
            <a:ext cx="1586208" cy="307777"/>
          </a:xfrm>
          <a:prstGeom prst="rect">
            <a:avLst/>
          </a:prstGeom>
          <a:noFill/>
        </p:spPr>
        <p:txBody>
          <a:bodyPr wrap="square" rtlCol="0">
            <a:spAutoFit/>
          </a:bodyPr>
          <a:lstStyle/>
          <a:p>
            <a:r>
              <a:rPr kumimoji="1" lang="ja-JP" altLang="en-US" sz="1400" dirty="0" smtClean="0">
                <a:latin typeface="Meiryo UI" panose="020B0604030504040204" pitchFamily="50" charset="-128"/>
                <a:ea typeface="Meiryo UI" panose="020B0604030504040204" pitchFamily="50" charset="-128"/>
              </a:rPr>
              <a:t>とう</a:t>
            </a:r>
            <a:r>
              <a:rPr kumimoji="1" lang="ja-JP" altLang="en-US" sz="1400" dirty="0" err="1" smtClean="0">
                <a:latin typeface="Meiryo UI" panose="020B0604030504040204" pitchFamily="50" charset="-128"/>
                <a:ea typeface="Meiryo UI" panose="020B0604030504040204" pitchFamily="50" charset="-128"/>
              </a:rPr>
              <a:t>じょうじんぶつ</a:t>
            </a:r>
            <a:endParaRPr kumimoji="1" lang="ja-JP" altLang="en-US" sz="1400" dirty="0">
              <a:latin typeface="Meiryo UI" panose="020B0604030504040204" pitchFamily="50" charset="-128"/>
              <a:ea typeface="Meiryo UI" panose="020B0604030504040204" pitchFamily="50" charset="-128"/>
            </a:endParaRPr>
          </a:p>
        </p:txBody>
      </p:sp>
      <p:sp>
        <p:nvSpPr>
          <p:cNvPr id="16" name="テキスト ボックス 15"/>
          <p:cNvSpPr txBox="1"/>
          <p:nvPr/>
        </p:nvSpPr>
        <p:spPr>
          <a:xfrm>
            <a:off x="466928" y="3068858"/>
            <a:ext cx="11321722" cy="523220"/>
          </a:xfrm>
          <a:prstGeom prst="rect">
            <a:avLst/>
          </a:prstGeom>
          <a:noFill/>
        </p:spPr>
        <p:txBody>
          <a:bodyPr wrap="square" rtlCol="0">
            <a:spAutoFit/>
          </a:bodyPr>
          <a:lstStyle/>
          <a:p>
            <a:r>
              <a:rPr kumimoji="1" lang="ja-JP" altLang="en-US" sz="2800" dirty="0" smtClean="0">
                <a:latin typeface="Meiryo UI" panose="020B0604030504040204" pitchFamily="50" charset="-128"/>
                <a:ea typeface="Meiryo UI" panose="020B0604030504040204" pitchFamily="50" charset="-128"/>
              </a:rPr>
              <a:t>ある日、花子さんのもとに健康食品販売員を名乗る男性から電話がありました。</a:t>
            </a:r>
            <a:endParaRPr kumimoji="1" lang="ja-JP" altLang="en-US" sz="2800" dirty="0">
              <a:latin typeface="Meiryo UI" panose="020B0604030504040204" pitchFamily="50" charset="-128"/>
              <a:ea typeface="Meiryo UI" panose="020B0604030504040204" pitchFamily="50" charset="-128"/>
            </a:endParaRPr>
          </a:p>
        </p:txBody>
      </p:sp>
      <p:sp>
        <p:nvSpPr>
          <p:cNvPr id="18" name="テキスト ボックス 17"/>
          <p:cNvSpPr txBox="1"/>
          <p:nvPr/>
        </p:nvSpPr>
        <p:spPr>
          <a:xfrm>
            <a:off x="1953262" y="7944305"/>
            <a:ext cx="9943228" cy="2739211"/>
          </a:xfrm>
          <a:prstGeom prst="rect">
            <a:avLst/>
          </a:prstGeom>
          <a:noFill/>
        </p:spPr>
        <p:txBody>
          <a:bodyPr wrap="square" rtlCol="0">
            <a:spAutoFit/>
          </a:bodyPr>
          <a:lstStyle/>
          <a:p>
            <a:pPr algn="just"/>
            <a:r>
              <a:rPr lang="ja-JP" altLang="en-US" sz="2800" dirty="0">
                <a:latin typeface="Meiryo UI" panose="020B0604030504040204" pitchFamily="50" charset="-128"/>
                <a:ea typeface="Meiryo UI" panose="020B0604030504040204" pitchFamily="50" charset="-128"/>
              </a:rPr>
              <a:t>そ</a:t>
            </a:r>
            <a:r>
              <a:rPr lang="ja-JP" altLang="en-US" sz="2800" dirty="0" smtClean="0">
                <a:latin typeface="Meiryo UI" panose="020B0604030504040204" pitchFamily="50" charset="-128"/>
                <a:ea typeface="Meiryo UI" panose="020B0604030504040204" pitchFamily="50" charset="-128"/>
              </a:rPr>
              <a:t>んなはずありません！</a:t>
            </a:r>
            <a:endParaRPr lang="en-US" altLang="ja-JP" sz="2800" dirty="0" smtClean="0">
              <a:latin typeface="Meiryo UI" panose="020B0604030504040204" pitchFamily="50" charset="-128"/>
              <a:ea typeface="Meiryo UI" panose="020B0604030504040204" pitchFamily="50" charset="-128"/>
            </a:endParaRPr>
          </a:p>
          <a:p>
            <a:pPr algn="just"/>
            <a:endParaRPr lang="en-US" altLang="ja-JP" sz="2000" dirty="0">
              <a:latin typeface="Meiryo UI" panose="020B0604030504040204" pitchFamily="50" charset="-128"/>
              <a:ea typeface="Meiryo UI" panose="020B0604030504040204" pitchFamily="50" charset="-128"/>
            </a:endParaRPr>
          </a:p>
          <a:p>
            <a:pPr algn="just"/>
            <a:r>
              <a:rPr lang="ja-JP" altLang="en-US" sz="2800" dirty="0" smtClean="0">
                <a:latin typeface="Meiryo UI" panose="020B0604030504040204" pitchFamily="50" charset="-128"/>
                <a:ea typeface="Meiryo UI" panose="020B0604030504040204" pitchFamily="50" charset="-128"/>
              </a:rPr>
              <a:t>注文しているのに受け取ってもらわないと困ります！</a:t>
            </a:r>
            <a:endParaRPr lang="en-US" altLang="ja-JP" sz="2800" dirty="0" smtClean="0">
              <a:latin typeface="Meiryo UI" panose="020B0604030504040204" pitchFamily="50" charset="-128"/>
              <a:ea typeface="Meiryo UI" panose="020B0604030504040204" pitchFamily="50" charset="-128"/>
            </a:endParaRPr>
          </a:p>
          <a:p>
            <a:pPr algn="just"/>
            <a:endParaRPr lang="en-US" altLang="ja-JP" sz="2000" dirty="0">
              <a:latin typeface="Meiryo UI" panose="020B0604030504040204" pitchFamily="50" charset="-128"/>
              <a:ea typeface="Meiryo UI" panose="020B0604030504040204" pitchFamily="50" charset="-128"/>
            </a:endParaRPr>
          </a:p>
          <a:p>
            <a:pPr algn="just"/>
            <a:r>
              <a:rPr lang="ja-JP" altLang="en-US" sz="2800" dirty="0" smtClean="0">
                <a:latin typeface="Meiryo UI" panose="020B0604030504040204" pitchFamily="50" charset="-128"/>
                <a:ea typeface="Meiryo UI" panose="020B0604030504040204" pitchFamily="50" charset="-128"/>
              </a:rPr>
              <a:t>準備も終わっているのに、注文していないとはどういうことですか！</a:t>
            </a:r>
            <a:endParaRPr lang="en-US" altLang="ja-JP" sz="2800" dirty="0" smtClean="0">
              <a:latin typeface="Meiryo UI" panose="020B0604030504040204" pitchFamily="50" charset="-128"/>
              <a:ea typeface="Meiryo UI" panose="020B0604030504040204" pitchFamily="50" charset="-128"/>
            </a:endParaRPr>
          </a:p>
          <a:p>
            <a:pPr algn="just"/>
            <a:endParaRPr lang="en-US" altLang="ja-JP" sz="2000" dirty="0">
              <a:latin typeface="Meiryo UI" panose="020B0604030504040204" pitchFamily="50" charset="-128"/>
              <a:ea typeface="Meiryo UI" panose="020B0604030504040204" pitchFamily="50" charset="-128"/>
            </a:endParaRPr>
          </a:p>
          <a:p>
            <a:pPr algn="just"/>
            <a:r>
              <a:rPr lang="ja-JP" altLang="en-US" sz="2800" dirty="0" smtClean="0">
                <a:latin typeface="Meiryo UI" panose="020B0604030504040204" pitchFamily="50" charset="-128"/>
                <a:ea typeface="Meiryo UI" panose="020B0604030504040204" pitchFamily="50" charset="-128"/>
              </a:rPr>
              <a:t>絶対に注文しています！</a:t>
            </a:r>
            <a:endParaRPr kumimoji="1" lang="ja-JP" altLang="en-US" sz="2800" dirty="0">
              <a:latin typeface="Meiryo UI" panose="020B0604030504040204" pitchFamily="50" charset="-128"/>
              <a:ea typeface="Meiryo UI" panose="020B0604030504040204" pitchFamily="50" charset="-128"/>
            </a:endParaRPr>
          </a:p>
        </p:txBody>
      </p:sp>
      <p:sp>
        <p:nvSpPr>
          <p:cNvPr id="20" name="テキスト ボックス 19"/>
          <p:cNvSpPr txBox="1"/>
          <p:nvPr/>
        </p:nvSpPr>
        <p:spPr>
          <a:xfrm>
            <a:off x="1964986" y="11370640"/>
            <a:ext cx="9986637" cy="523220"/>
          </a:xfrm>
          <a:prstGeom prst="rect">
            <a:avLst/>
          </a:prstGeom>
          <a:noFill/>
        </p:spPr>
        <p:txBody>
          <a:bodyPr wrap="square" rtlCol="0">
            <a:spAutoFit/>
          </a:bodyPr>
          <a:lstStyle/>
          <a:p>
            <a:r>
              <a:rPr kumimoji="1" lang="ja-JP" altLang="en-US" sz="2800" dirty="0" smtClean="0">
                <a:latin typeface="Meiryo UI" panose="020B0604030504040204" pitchFamily="50" charset="-128"/>
                <a:ea typeface="Meiryo UI" panose="020B0604030504040204" pitchFamily="50" charset="-128"/>
              </a:rPr>
              <a:t>そこまで言うのならわかりました</a:t>
            </a:r>
            <a:r>
              <a:rPr kumimoji="1" lang="ja-JP" altLang="en-US" sz="2800" dirty="0">
                <a:latin typeface="Meiryo UI" panose="020B0604030504040204" pitchFamily="50" charset="-128"/>
                <a:ea typeface="Meiryo UI" panose="020B0604030504040204" pitchFamily="50" charset="-128"/>
              </a:rPr>
              <a:t>、</a:t>
            </a:r>
            <a:r>
              <a:rPr kumimoji="1" lang="ja-JP" altLang="en-US" sz="2800" dirty="0" smtClean="0">
                <a:latin typeface="Meiryo UI" panose="020B0604030504040204" pitchFamily="50" charset="-128"/>
                <a:ea typeface="Meiryo UI" panose="020B0604030504040204" pitchFamily="50" charset="-128"/>
              </a:rPr>
              <a:t>今回だけですよ</a:t>
            </a:r>
            <a:r>
              <a:rPr kumimoji="1" lang="en-US" altLang="ja-JP" sz="2800" dirty="0" smtClean="0">
                <a:latin typeface="Meiryo UI" panose="020B0604030504040204" pitchFamily="50" charset="-128"/>
                <a:ea typeface="Meiryo UI" panose="020B0604030504040204" pitchFamily="50" charset="-128"/>
              </a:rPr>
              <a:t>…</a:t>
            </a:r>
            <a:r>
              <a:rPr kumimoji="1" lang="ja-JP" altLang="en-US" sz="2800" dirty="0" smtClean="0">
                <a:latin typeface="Meiryo UI" panose="020B0604030504040204" pitchFamily="50" charset="-128"/>
                <a:ea typeface="Meiryo UI" panose="020B0604030504040204" pitchFamily="50" charset="-128"/>
              </a:rPr>
              <a:t>。</a:t>
            </a:r>
            <a:endParaRPr kumimoji="1" lang="ja-JP" altLang="en-US" sz="2800" dirty="0">
              <a:latin typeface="Meiryo UI" panose="020B0604030504040204" pitchFamily="50" charset="-128"/>
              <a:ea typeface="Meiryo UI" panose="020B0604030504040204" pitchFamily="50" charset="-128"/>
            </a:endParaRPr>
          </a:p>
        </p:txBody>
      </p:sp>
      <p:sp>
        <p:nvSpPr>
          <p:cNvPr id="22" name="テキスト ボックス 21"/>
          <p:cNvSpPr txBox="1"/>
          <p:nvPr/>
        </p:nvSpPr>
        <p:spPr>
          <a:xfrm>
            <a:off x="1967242" y="12534909"/>
            <a:ext cx="9984382" cy="1261884"/>
          </a:xfrm>
          <a:prstGeom prst="rect">
            <a:avLst/>
          </a:prstGeom>
          <a:noFill/>
        </p:spPr>
        <p:txBody>
          <a:bodyPr wrap="square" rtlCol="0">
            <a:spAutoFit/>
          </a:bodyPr>
          <a:lstStyle/>
          <a:p>
            <a:r>
              <a:rPr kumimoji="1" lang="ja-JP" altLang="en-US" sz="2800" dirty="0" smtClean="0">
                <a:latin typeface="Meiryo UI" panose="020B0604030504040204" pitchFamily="50" charset="-128"/>
                <a:ea typeface="Meiryo UI" panose="020B0604030504040204" pitchFamily="50" charset="-128"/>
              </a:rPr>
              <a:t>ありがとうございます。</a:t>
            </a:r>
            <a:endParaRPr kumimoji="1" lang="en-US" altLang="ja-JP" sz="2800" dirty="0" smtClean="0">
              <a:latin typeface="Meiryo UI" panose="020B0604030504040204" pitchFamily="50" charset="-128"/>
              <a:ea typeface="Meiryo UI" panose="020B0604030504040204" pitchFamily="50" charset="-128"/>
            </a:endParaRPr>
          </a:p>
          <a:p>
            <a:endParaRPr kumimoji="1" lang="en-US" altLang="ja-JP" sz="2000" dirty="0">
              <a:latin typeface="Meiryo UI" panose="020B0604030504040204" pitchFamily="50" charset="-128"/>
              <a:ea typeface="Meiryo UI" panose="020B0604030504040204" pitchFamily="50" charset="-128"/>
            </a:endParaRPr>
          </a:p>
          <a:p>
            <a:r>
              <a:rPr kumimoji="1" lang="ja-JP" altLang="en-US" sz="2800" dirty="0" smtClean="0">
                <a:latin typeface="Meiryo UI" panose="020B0604030504040204" pitchFamily="50" charset="-128"/>
                <a:ea typeface="Meiryo UI" panose="020B0604030504040204" pitchFamily="50" charset="-128"/>
              </a:rPr>
              <a:t>それでは、商品が届きましたら、代金１万３千円をお支払いください。</a:t>
            </a:r>
            <a:endParaRPr kumimoji="1" lang="ja-JP" altLang="en-US" sz="2800" dirty="0">
              <a:latin typeface="Meiryo UI" panose="020B0604030504040204" pitchFamily="50" charset="-128"/>
              <a:ea typeface="Meiryo UI" panose="020B0604030504040204" pitchFamily="50" charset="-128"/>
            </a:endParaRPr>
          </a:p>
        </p:txBody>
      </p:sp>
      <p:pic>
        <p:nvPicPr>
          <p:cNvPr id="28" name="図 27"/>
          <p:cNvPicPr>
            <a:picLocks noChangeAspect="1"/>
          </p:cNvPicPr>
          <p:nvPr/>
        </p:nvPicPr>
        <p:blipFill>
          <a:blip r:embed="rId6"/>
          <a:stretch>
            <a:fillRect/>
          </a:stretch>
        </p:blipFill>
        <p:spPr>
          <a:xfrm>
            <a:off x="7045977" y="1087225"/>
            <a:ext cx="1108698" cy="1539858"/>
          </a:xfrm>
          <a:prstGeom prst="rect">
            <a:avLst/>
          </a:prstGeom>
        </p:spPr>
      </p:pic>
      <p:pic>
        <p:nvPicPr>
          <p:cNvPr id="29" name="図 28"/>
          <p:cNvPicPr>
            <a:picLocks noChangeAspect="1"/>
          </p:cNvPicPr>
          <p:nvPr/>
        </p:nvPicPr>
        <p:blipFill>
          <a:blip r:embed="rId7"/>
          <a:stretch>
            <a:fillRect/>
          </a:stretch>
        </p:blipFill>
        <p:spPr>
          <a:xfrm>
            <a:off x="2590336" y="1091194"/>
            <a:ext cx="1119284" cy="1554562"/>
          </a:xfrm>
          <a:prstGeom prst="rect">
            <a:avLst/>
          </a:prstGeom>
        </p:spPr>
      </p:pic>
      <p:sp>
        <p:nvSpPr>
          <p:cNvPr id="36" name="テキスト ボックス 35"/>
          <p:cNvSpPr txBox="1"/>
          <p:nvPr/>
        </p:nvSpPr>
        <p:spPr>
          <a:xfrm>
            <a:off x="3711414" y="1270841"/>
            <a:ext cx="1586208" cy="307777"/>
          </a:xfrm>
          <a:prstGeom prst="rect">
            <a:avLst/>
          </a:prstGeom>
          <a:noFill/>
        </p:spPr>
        <p:txBody>
          <a:bodyPr wrap="square" rtlCol="0">
            <a:spAutoFit/>
          </a:bodyPr>
          <a:lstStyle/>
          <a:p>
            <a:r>
              <a:rPr kumimoji="1" lang="ja-JP" altLang="en-US" sz="1400" dirty="0" smtClean="0">
                <a:latin typeface="Meiryo UI" panose="020B0604030504040204" pitchFamily="50" charset="-128"/>
                <a:ea typeface="Meiryo UI" panose="020B0604030504040204" pitchFamily="50" charset="-128"/>
              </a:rPr>
              <a:t>はなこ</a:t>
            </a:r>
            <a:endParaRPr kumimoji="1" lang="ja-JP" altLang="en-US" sz="1400" dirty="0">
              <a:latin typeface="Meiryo UI" panose="020B0604030504040204" pitchFamily="50" charset="-128"/>
              <a:ea typeface="Meiryo UI" panose="020B0604030504040204" pitchFamily="50" charset="-128"/>
            </a:endParaRPr>
          </a:p>
        </p:txBody>
      </p:sp>
      <p:sp>
        <p:nvSpPr>
          <p:cNvPr id="37" name="テキスト ボックス 36"/>
          <p:cNvSpPr txBox="1"/>
          <p:nvPr/>
        </p:nvSpPr>
        <p:spPr>
          <a:xfrm>
            <a:off x="8181538" y="1264384"/>
            <a:ext cx="3666747" cy="307777"/>
          </a:xfrm>
          <a:prstGeom prst="rect">
            <a:avLst/>
          </a:prstGeom>
          <a:noFill/>
        </p:spPr>
        <p:txBody>
          <a:bodyPr wrap="square" rtlCol="0">
            <a:spAutoFit/>
          </a:bodyPr>
          <a:lstStyle/>
          <a:p>
            <a:r>
              <a:rPr kumimoji="1" lang="ja-JP" altLang="en-US" sz="1400" dirty="0" smtClean="0">
                <a:latin typeface="Meiryo UI" panose="020B0604030504040204" pitchFamily="50" charset="-128"/>
                <a:ea typeface="Meiryo UI" panose="020B0604030504040204" pitchFamily="50" charset="-128"/>
              </a:rPr>
              <a:t>せ </a:t>
            </a:r>
            <a:r>
              <a:rPr kumimoji="1" lang="ja-JP" altLang="en-US" sz="1400" dirty="0" err="1" smtClean="0">
                <a:latin typeface="Meiryo UI" panose="020B0604030504040204" pitchFamily="50" charset="-128"/>
                <a:ea typeface="Meiryo UI" panose="020B0604030504040204" pitchFamily="50" charset="-128"/>
              </a:rPr>
              <a:t>ー</a:t>
            </a:r>
            <a:r>
              <a:rPr kumimoji="1" lang="ja-JP" altLang="en-US" sz="1400" dirty="0" smtClean="0">
                <a:latin typeface="Meiryo UI" panose="020B0604030504040204" pitchFamily="50" charset="-128"/>
                <a:ea typeface="Meiryo UI" panose="020B0604030504040204" pitchFamily="50" charset="-128"/>
              </a:rPr>
              <a:t> る す ま ん </a:t>
            </a:r>
            <a:r>
              <a:rPr kumimoji="1" lang="ja-JP" altLang="en-US" sz="1400" dirty="0" err="1" smtClean="0">
                <a:latin typeface="Meiryo UI" panose="020B0604030504040204" pitchFamily="50" charset="-128"/>
                <a:ea typeface="Meiryo UI" panose="020B0604030504040204" pitchFamily="50" charset="-128"/>
              </a:rPr>
              <a:t>けん</a:t>
            </a:r>
            <a:r>
              <a:rPr kumimoji="1" lang="ja-JP" altLang="en-US" sz="1400" dirty="0" smtClean="0">
                <a:latin typeface="Meiryo UI" panose="020B0604030504040204" pitchFamily="50" charset="-128"/>
                <a:ea typeface="Meiryo UI" panose="020B0604030504040204" pitchFamily="50" charset="-128"/>
              </a:rPr>
              <a:t>こうしょくひん はんばいいん</a:t>
            </a:r>
            <a:endParaRPr kumimoji="1" lang="ja-JP" altLang="en-US" sz="1400" dirty="0">
              <a:latin typeface="Meiryo UI" panose="020B0604030504040204" pitchFamily="50" charset="-128"/>
              <a:ea typeface="Meiryo UI" panose="020B0604030504040204" pitchFamily="50" charset="-128"/>
            </a:endParaRPr>
          </a:p>
        </p:txBody>
      </p:sp>
      <p:sp>
        <p:nvSpPr>
          <p:cNvPr id="40" name="テキスト ボックス 39"/>
          <p:cNvSpPr txBox="1"/>
          <p:nvPr/>
        </p:nvSpPr>
        <p:spPr>
          <a:xfrm>
            <a:off x="553665" y="2844797"/>
            <a:ext cx="10107850"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ひ　　　はなこ　　　　　　　　　　　　　　</a:t>
            </a:r>
            <a:r>
              <a:rPr kumimoji="1" lang="ja-JP" altLang="en-US" sz="1600" dirty="0" err="1" smtClean="0">
                <a:latin typeface="Meiryo UI" panose="020B0604030504040204" pitchFamily="50" charset="-128"/>
                <a:ea typeface="Meiryo UI" panose="020B0604030504040204" pitchFamily="50" charset="-128"/>
              </a:rPr>
              <a:t>けん</a:t>
            </a:r>
            <a:r>
              <a:rPr kumimoji="1" lang="ja-JP" altLang="en-US" sz="1600" dirty="0" smtClean="0">
                <a:latin typeface="Meiryo UI" panose="020B0604030504040204" pitchFamily="50" charset="-128"/>
                <a:ea typeface="Meiryo UI" panose="020B0604030504040204" pitchFamily="50" charset="-128"/>
              </a:rPr>
              <a:t>こうしょく ひんはんばい いん　　 な　の　　　だんせい　　　　 でんわ</a:t>
            </a:r>
            <a:endParaRPr kumimoji="1" lang="ja-JP" altLang="en-US" sz="1600" dirty="0">
              <a:latin typeface="Meiryo UI" panose="020B0604030504040204" pitchFamily="50" charset="-128"/>
              <a:ea typeface="Meiryo UI" panose="020B0604030504040204" pitchFamily="50" charset="-128"/>
            </a:endParaRPr>
          </a:p>
        </p:txBody>
      </p:sp>
      <p:sp>
        <p:nvSpPr>
          <p:cNvPr id="41" name="テキスト ボックス 40"/>
          <p:cNvSpPr txBox="1"/>
          <p:nvPr/>
        </p:nvSpPr>
        <p:spPr>
          <a:xfrm>
            <a:off x="2131714" y="3813287"/>
            <a:ext cx="8865353"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a:t>
            </a:r>
            <a:r>
              <a:rPr kumimoji="1" lang="ja-JP" altLang="en-US" sz="1600" dirty="0" err="1" smtClean="0">
                <a:latin typeface="Meiryo UI" panose="020B0604030504040204" pitchFamily="50" charset="-128"/>
                <a:ea typeface="Meiryo UI" panose="020B0604030504040204" pitchFamily="50" charset="-128"/>
              </a:rPr>
              <a:t>げつ</a:t>
            </a:r>
            <a:r>
              <a:rPr kumimoji="1" lang="ja-JP" altLang="en-US" sz="1600" dirty="0" smtClean="0">
                <a:latin typeface="Meiryo UI" panose="020B0604030504040204" pitchFamily="50" charset="-128"/>
                <a:ea typeface="Meiryo UI" panose="020B0604030504040204" pitchFamily="50" charset="-128"/>
              </a:rPr>
              <a:t>まえ    ちゅうもん　　 う　　　　　　けんこうしょくひん　　 じゅんび                                  とど　</a:t>
            </a:r>
            <a:endParaRPr kumimoji="1" lang="en-US" altLang="ja-JP" sz="1600" dirty="0" smtClean="0">
              <a:latin typeface="Meiryo UI" panose="020B0604030504040204" pitchFamily="50" charset="-128"/>
              <a:ea typeface="Meiryo UI" panose="020B0604030504040204" pitchFamily="50" charset="-128"/>
            </a:endParaRPr>
          </a:p>
        </p:txBody>
      </p:sp>
      <p:sp>
        <p:nvSpPr>
          <p:cNvPr id="42" name="テキスト ボックス 41"/>
          <p:cNvSpPr txBox="1"/>
          <p:nvPr/>
        </p:nvSpPr>
        <p:spPr>
          <a:xfrm>
            <a:off x="1897066" y="4551910"/>
            <a:ext cx="8617086"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きんがく　　　　　まん　　　</a:t>
            </a:r>
            <a:r>
              <a:rPr kumimoji="1" lang="ja-JP" altLang="en-US" sz="1600" dirty="0" err="1">
                <a:latin typeface="Meiryo UI" panose="020B0604030504040204" pitchFamily="50" charset="-128"/>
                <a:ea typeface="Meiryo UI" panose="020B0604030504040204" pitchFamily="50" charset="-128"/>
              </a:rPr>
              <a:t>ぜ</a:t>
            </a:r>
            <a:r>
              <a:rPr kumimoji="1" lang="ja-JP" altLang="en-US" sz="1600" dirty="0" err="1" smtClean="0">
                <a:latin typeface="Meiryo UI" panose="020B0604030504040204" pitchFamily="50" charset="-128"/>
                <a:ea typeface="Meiryo UI" panose="020B0604030504040204" pitchFamily="50" charset="-128"/>
              </a:rPr>
              <a:t>ん</a:t>
            </a:r>
            <a:r>
              <a:rPr kumimoji="1" lang="ja-JP" altLang="en-US" sz="1600" dirty="0" smtClean="0">
                <a:latin typeface="Meiryo UI" panose="020B0604030504040204" pitchFamily="50" charset="-128"/>
                <a:ea typeface="Meiryo UI" panose="020B0604030504040204" pitchFamily="50" charset="-128"/>
              </a:rPr>
              <a:t>えん</a:t>
            </a:r>
            <a:endParaRPr kumimoji="1" lang="en-US" altLang="ja-JP" sz="1600" dirty="0" smtClean="0">
              <a:latin typeface="Meiryo UI" panose="020B0604030504040204" pitchFamily="50" charset="-128"/>
              <a:ea typeface="Meiryo UI" panose="020B0604030504040204" pitchFamily="50" charset="-128"/>
            </a:endParaRPr>
          </a:p>
        </p:txBody>
      </p:sp>
      <p:sp>
        <p:nvSpPr>
          <p:cNvPr id="43" name="テキスト ボックス 42"/>
          <p:cNvSpPr txBox="1"/>
          <p:nvPr/>
        </p:nvSpPr>
        <p:spPr>
          <a:xfrm>
            <a:off x="2017651" y="5949021"/>
            <a:ext cx="8865353"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こうがく　　　 </a:t>
            </a:r>
            <a:r>
              <a:rPr kumimoji="1" lang="ja-JP" altLang="en-US" sz="1600" dirty="0" err="1" smtClean="0">
                <a:latin typeface="Meiryo UI" panose="020B0604030504040204" pitchFamily="50" charset="-128"/>
                <a:ea typeface="Meiryo UI" panose="020B0604030504040204" pitchFamily="50" charset="-128"/>
              </a:rPr>
              <a:t>けん</a:t>
            </a:r>
            <a:r>
              <a:rPr kumimoji="1" lang="ja-JP" altLang="en-US" sz="1600" dirty="0" smtClean="0">
                <a:latin typeface="Meiryo UI" panose="020B0604030504040204" pitchFamily="50" charset="-128"/>
                <a:ea typeface="Meiryo UI" panose="020B0604030504040204" pitchFamily="50" charset="-128"/>
              </a:rPr>
              <a:t>こうしょくひん　　ちゅうもん　　　　　　　　　　　　</a:t>
            </a:r>
            <a:endParaRPr kumimoji="1" lang="en-US" altLang="ja-JP" sz="1600" dirty="0" smtClean="0">
              <a:latin typeface="Meiryo UI" panose="020B0604030504040204" pitchFamily="50" charset="-128"/>
              <a:ea typeface="Meiryo UI" panose="020B0604030504040204" pitchFamily="50" charset="-128"/>
            </a:endParaRPr>
          </a:p>
        </p:txBody>
      </p:sp>
      <p:sp>
        <p:nvSpPr>
          <p:cNvPr id="44" name="テキスト ボックス 43"/>
          <p:cNvSpPr txBox="1"/>
          <p:nvPr/>
        </p:nvSpPr>
        <p:spPr>
          <a:xfrm>
            <a:off x="1945954" y="8440260"/>
            <a:ext cx="9314600"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ちゅうもん　　　　　　　　　　　　　</a:t>
            </a:r>
            <a:r>
              <a:rPr kumimoji="1" lang="ja-JP" altLang="en-US" sz="1600" dirty="0" err="1" smtClean="0">
                <a:latin typeface="Meiryo UI" panose="020B0604030504040204" pitchFamily="50" charset="-128"/>
                <a:ea typeface="Meiryo UI" panose="020B0604030504040204" pitchFamily="50" charset="-128"/>
              </a:rPr>
              <a:t>う　　　 </a:t>
            </a:r>
            <a:r>
              <a:rPr kumimoji="1" lang="ja-JP" altLang="en-US" sz="1600" dirty="0" smtClean="0">
                <a:latin typeface="Meiryo UI" panose="020B0604030504040204" pitchFamily="50" charset="-128"/>
                <a:ea typeface="Meiryo UI" panose="020B0604030504040204" pitchFamily="50" charset="-128"/>
              </a:rPr>
              <a:t> と　　　　　　　　　　　　　　　　　こま</a:t>
            </a:r>
            <a:endParaRPr kumimoji="1" lang="en-US" altLang="ja-JP" sz="1600" dirty="0" smtClean="0">
              <a:latin typeface="Meiryo UI" panose="020B0604030504040204" pitchFamily="50" charset="-128"/>
              <a:ea typeface="Meiryo UI" panose="020B0604030504040204" pitchFamily="50" charset="-128"/>
            </a:endParaRPr>
          </a:p>
        </p:txBody>
      </p:sp>
      <p:sp>
        <p:nvSpPr>
          <p:cNvPr id="45" name="テキスト ボックス 44"/>
          <p:cNvSpPr txBox="1"/>
          <p:nvPr/>
        </p:nvSpPr>
        <p:spPr>
          <a:xfrm>
            <a:off x="1968415" y="9178005"/>
            <a:ext cx="9607209"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じゅんび　　　お　　　　　　　　　　　　　　　　　ちゅうもん</a:t>
            </a:r>
            <a:endParaRPr kumimoji="1" lang="en-US" altLang="ja-JP" sz="1600" dirty="0" smtClean="0">
              <a:latin typeface="Meiryo UI" panose="020B0604030504040204" pitchFamily="50" charset="-128"/>
              <a:ea typeface="Meiryo UI" panose="020B0604030504040204" pitchFamily="50" charset="-128"/>
            </a:endParaRPr>
          </a:p>
        </p:txBody>
      </p:sp>
      <p:sp>
        <p:nvSpPr>
          <p:cNvPr id="46" name="テキスト ボックス 45"/>
          <p:cNvSpPr txBox="1"/>
          <p:nvPr/>
        </p:nvSpPr>
        <p:spPr>
          <a:xfrm>
            <a:off x="1964986" y="9891004"/>
            <a:ext cx="9314600"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ぜったい　　　ちゅうもん</a:t>
            </a:r>
            <a:endParaRPr kumimoji="1" lang="en-US" altLang="ja-JP" sz="1600" dirty="0" smtClean="0">
              <a:latin typeface="Meiryo UI" panose="020B0604030504040204" pitchFamily="50" charset="-128"/>
              <a:ea typeface="Meiryo UI" panose="020B0604030504040204" pitchFamily="50" charset="-128"/>
            </a:endParaRPr>
          </a:p>
        </p:txBody>
      </p:sp>
      <p:sp>
        <p:nvSpPr>
          <p:cNvPr id="47" name="テキスト ボックス 46"/>
          <p:cNvSpPr txBox="1"/>
          <p:nvPr/>
        </p:nvSpPr>
        <p:spPr>
          <a:xfrm>
            <a:off x="2301005" y="11134982"/>
            <a:ext cx="9314600"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　　　　　い　　　　　　　　　　　　　　　　　　　　　　　こんかい</a:t>
            </a:r>
            <a:endParaRPr kumimoji="1" lang="en-US" altLang="ja-JP" sz="1600" dirty="0" smtClean="0">
              <a:latin typeface="Meiryo UI" panose="020B0604030504040204" pitchFamily="50" charset="-128"/>
              <a:ea typeface="Meiryo UI" panose="020B0604030504040204" pitchFamily="50" charset="-128"/>
            </a:endParaRPr>
          </a:p>
        </p:txBody>
      </p:sp>
      <p:sp>
        <p:nvSpPr>
          <p:cNvPr id="48" name="テキスト ボックス 47"/>
          <p:cNvSpPr txBox="1"/>
          <p:nvPr/>
        </p:nvSpPr>
        <p:spPr>
          <a:xfrm>
            <a:off x="1973318" y="6642724"/>
            <a:ext cx="9924945"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なに　　      まちが　　　</a:t>
            </a:r>
            <a:endParaRPr kumimoji="1" lang="en-US" altLang="ja-JP" sz="1600" dirty="0" smtClean="0">
              <a:latin typeface="Meiryo UI" panose="020B0604030504040204" pitchFamily="50" charset="-128"/>
              <a:ea typeface="Meiryo UI" panose="020B0604030504040204" pitchFamily="50" charset="-128"/>
            </a:endParaRPr>
          </a:p>
        </p:txBody>
      </p:sp>
      <p:sp>
        <p:nvSpPr>
          <p:cNvPr id="49" name="テキスト ボックス 48"/>
          <p:cNvSpPr txBox="1"/>
          <p:nvPr/>
        </p:nvSpPr>
        <p:spPr>
          <a:xfrm>
            <a:off x="2099332" y="13049176"/>
            <a:ext cx="9588926"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しょうひん     と</a:t>
            </a:r>
            <a:r>
              <a:rPr kumimoji="1" lang="ja-JP" altLang="en-US" sz="1600" dirty="0" err="1" smtClean="0">
                <a:latin typeface="Meiryo UI" panose="020B0604030504040204" pitchFamily="50" charset="-128"/>
                <a:ea typeface="Meiryo UI" panose="020B0604030504040204" pitchFamily="50" charset="-128"/>
              </a:rPr>
              <a:t>ど</a:t>
            </a:r>
            <a:r>
              <a:rPr kumimoji="1" lang="ja-JP" altLang="en-US" sz="1600" dirty="0" smtClean="0">
                <a:latin typeface="Meiryo UI" panose="020B0604030504040204" pitchFamily="50" charset="-128"/>
                <a:ea typeface="Meiryo UI" panose="020B0604030504040204" pitchFamily="50" charset="-128"/>
              </a:rPr>
              <a:t>                       </a:t>
            </a:r>
            <a:r>
              <a:rPr kumimoji="1" lang="ja-JP" altLang="en-US" sz="1600" dirty="0" err="1" smtClean="0">
                <a:latin typeface="Meiryo UI" panose="020B0604030504040204" pitchFamily="50" charset="-128"/>
                <a:ea typeface="Meiryo UI" panose="020B0604030504040204" pitchFamily="50" charset="-128"/>
              </a:rPr>
              <a:t>だ</a:t>
            </a:r>
            <a:r>
              <a:rPr kumimoji="1" lang="ja-JP" altLang="en-US" sz="1600" dirty="0" smtClean="0">
                <a:latin typeface="Meiryo UI" panose="020B0604030504040204" pitchFamily="50" charset="-128"/>
                <a:ea typeface="Meiryo UI" panose="020B0604030504040204" pitchFamily="50" charset="-128"/>
              </a:rPr>
              <a:t>いきん　　  まん      ぜんえん　　　　　し はら　　</a:t>
            </a:r>
            <a:endParaRPr kumimoji="1" lang="en-US" altLang="ja-JP" sz="1600" dirty="0" smtClean="0">
              <a:latin typeface="Meiryo UI" panose="020B0604030504040204" pitchFamily="50" charset="-128"/>
              <a:ea typeface="Meiryo UI" panose="020B0604030504040204" pitchFamily="50" charset="-128"/>
            </a:endParaRPr>
          </a:p>
        </p:txBody>
      </p:sp>
      <p:sp>
        <p:nvSpPr>
          <p:cNvPr id="62" name="テキスト ボックス 61"/>
          <p:cNvSpPr txBox="1"/>
          <p:nvPr/>
        </p:nvSpPr>
        <p:spPr>
          <a:xfrm>
            <a:off x="505838" y="14429135"/>
            <a:ext cx="11321722" cy="1261884"/>
          </a:xfrm>
          <a:prstGeom prst="rect">
            <a:avLst/>
          </a:prstGeom>
          <a:noFill/>
        </p:spPr>
        <p:txBody>
          <a:bodyPr wrap="square" rtlCol="0">
            <a:spAutoFit/>
          </a:bodyPr>
          <a:lstStyle/>
          <a:p>
            <a:r>
              <a:rPr kumimoji="1" lang="ja-JP" altLang="en-US" sz="2800" dirty="0" smtClean="0">
                <a:latin typeface="Meiryo UI" panose="020B0604030504040204" pitchFamily="50" charset="-128"/>
                <a:ea typeface="Meiryo UI" panose="020B0604030504040204" pitchFamily="50" charset="-128"/>
              </a:rPr>
              <a:t>その後、花子さんのお宅に健康食品と１万３千円の請求書が届きました。</a:t>
            </a:r>
            <a:endParaRPr kumimoji="1" lang="en-US" altLang="ja-JP" sz="2800" dirty="0" smtClean="0">
              <a:latin typeface="Meiryo UI" panose="020B0604030504040204" pitchFamily="50" charset="-128"/>
              <a:ea typeface="Meiryo UI" panose="020B0604030504040204" pitchFamily="50" charset="-128"/>
            </a:endParaRPr>
          </a:p>
          <a:p>
            <a:endParaRPr kumimoji="1" lang="en-US" altLang="ja-JP" sz="2000" dirty="0">
              <a:latin typeface="Meiryo UI" panose="020B0604030504040204" pitchFamily="50" charset="-128"/>
              <a:ea typeface="Meiryo UI" panose="020B0604030504040204" pitchFamily="50" charset="-128"/>
            </a:endParaRPr>
          </a:p>
          <a:p>
            <a:r>
              <a:rPr kumimoji="1" lang="ja-JP" altLang="en-US" sz="2800" dirty="0" smtClean="0">
                <a:latin typeface="Meiryo UI" panose="020B0604030504040204" pitchFamily="50" charset="-128"/>
                <a:ea typeface="Meiryo UI" panose="020B0604030504040204" pitchFamily="50" charset="-128"/>
              </a:rPr>
              <a:t>花子さんは、仕方なくお</a:t>
            </a:r>
            <a:r>
              <a:rPr kumimoji="1" lang="ja-JP" altLang="en-US" sz="2800" dirty="0">
                <a:latin typeface="Meiryo UI" panose="020B0604030504040204" pitchFamily="50" charset="-128"/>
                <a:ea typeface="Meiryo UI" panose="020B0604030504040204" pitchFamily="50" charset="-128"/>
              </a:rPr>
              <a:t>金</a:t>
            </a:r>
            <a:r>
              <a:rPr kumimoji="1" lang="ja-JP" altLang="en-US" sz="2800" dirty="0" smtClean="0">
                <a:latin typeface="Meiryo UI" panose="020B0604030504040204" pitchFamily="50" charset="-128"/>
                <a:ea typeface="Meiryo UI" panose="020B0604030504040204" pitchFamily="50" charset="-128"/>
              </a:rPr>
              <a:t>を支払い、健康食品を受け取りました。</a:t>
            </a:r>
            <a:endParaRPr kumimoji="1" lang="en-US" altLang="ja-JP" sz="2800" dirty="0" smtClean="0">
              <a:latin typeface="Meiryo UI" panose="020B0604030504040204" pitchFamily="50" charset="-128"/>
              <a:ea typeface="Meiryo UI" panose="020B0604030504040204" pitchFamily="50" charset="-128"/>
            </a:endParaRPr>
          </a:p>
        </p:txBody>
      </p:sp>
      <p:sp>
        <p:nvSpPr>
          <p:cNvPr id="63" name="テキスト ボックス 62"/>
          <p:cNvSpPr txBox="1"/>
          <p:nvPr/>
        </p:nvSpPr>
        <p:spPr>
          <a:xfrm>
            <a:off x="491630" y="14184018"/>
            <a:ext cx="11335930"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ご　　　はなこ　　　　　　　　　　たく　　　</a:t>
            </a:r>
            <a:r>
              <a:rPr kumimoji="1" lang="ja-JP" altLang="en-US" sz="1600" dirty="0" err="1" smtClean="0">
                <a:latin typeface="Meiryo UI" panose="020B0604030504040204" pitchFamily="50" charset="-128"/>
                <a:ea typeface="Meiryo UI" panose="020B0604030504040204" pitchFamily="50" charset="-128"/>
              </a:rPr>
              <a:t>けん</a:t>
            </a:r>
            <a:r>
              <a:rPr kumimoji="1" lang="ja-JP" altLang="en-US" sz="1600" dirty="0" smtClean="0">
                <a:latin typeface="Meiryo UI" panose="020B0604030504040204" pitchFamily="50" charset="-128"/>
                <a:ea typeface="Meiryo UI" panose="020B0604030504040204" pitchFamily="50" charset="-128"/>
              </a:rPr>
              <a:t>こうしょく</a:t>
            </a:r>
            <a:r>
              <a:rPr kumimoji="1" lang="ja-JP" altLang="en-US" sz="1600" dirty="0" smtClean="0">
                <a:latin typeface="Meiryo UI" panose="020B0604030504040204" pitchFamily="50" charset="-128"/>
                <a:ea typeface="Meiryo UI" panose="020B0604030504040204" pitchFamily="50" charset="-128"/>
              </a:rPr>
              <a:t>ひん　</a:t>
            </a:r>
            <a:r>
              <a:rPr kumimoji="1" lang="ja-JP" altLang="en-US" sz="1600" dirty="0" smtClean="0">
                <a:latin typeface="Meiryo UI" panose="020B0604030504040204" pitchFamily="50" charset="-128"/>
                <a:ea typeface="Meiryo UI" panose="020B0604030504040204" pitchFamily="50" charset="-128"/>
              </a:rPr>
              <a:t>　　　まん　　　ぜんえん　　 せいきゅうしょ　　</a:t>
            </a:r>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と</a:t>
            </a:r>
            <a:r>
              <a:rPr kumimoji="1" lang="ja-JP" altLang="en-US" sz="1600" dirty="0">
                <a:latin typeface="Meiryo UI" panose="020B0604030504040204" pitchFamily="50" charset="-128"/>
                <a:ea typeface="Meiryo UI" panose="020B0604030504040204" pitchFamily="50" charset="-128"/>
              </a:rPr>
              <a:t>ど</a:t>
            </a:r>
            <a:r>
              <a:rPr kumimoji="1" lang="ja-JP" altLang="en-US" sz="1600" dirty="0" smtClean="0">
                <a:latin typeface="Meiryo UI" panose="020B0604030504040204" pitchFamily="50" charset="-128"/>
                <a:ea typeface="Meiryo UI" panose="020B0604030504040204" pitchFamily="50" charset="-128"/>
              </a:rPr>
              <a:t>　　　　 </a:t>
            </a:r>
            <a:endParaRPr kumimoji="1" lang="ja-JP" altLang="en-US" sz="1600" dirty="0">
              <a:latin typeface="Meiryo UI" panose="020B0604030504040204" pitchFamily="50" charset="-128"/>
              <a:ea typeface="Meiryo UI" panose="020B0604030504040204" pitchFamily="50" charset="-128"/>
            </a:endParaRPr>
          </a:p>
        </p:txBody>
      </p:sp>
      <p:sp>
        <p:nvSpPr>
          <p:cNvPr id="53" name="テキスト ボックス 52"/>
          <p:cNvSpPr txBox="1"/>
          <p:nvPr/>
        </p:nvSpPr>
        <p:spPr>
          <a:xfrm>
            <a:off x="472175" y="14920590"/>
            <a:ext cx="11335930"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はなこ　　　　　　　　　　しかた　　　　　</a:t>
            </a:r>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かね　　 し　はら　　　　けんこうしょくひん　　　 う　　　  と　　　　 </a:t>
            </a:r>
            <a:endParaRPr kumimoji="1" lang="ja-JP" altLang="en-US" sz="1600" dirty="0">
              <a:latin typeface="Meiryo UI" panose="020B0604030504040204" pitchFamily="50" charset="-128"/>
              <a:ea typeface="Meiryo UI" panose="020B0604030504040204" pitchFamily="50" charset="-128"/>
            </a:endParaRPr>
          </a:p>
        </p:txBody>
      </p:sp>
      <p:sp>
        <p:nvSpPr>
          <p:cNvPr id="2" name="正方形/長方形 1"/>
          <p:cNvSpPr/>
          <p:nvPr/>
        </p:nvSpPr>
        <p:spPr>
          <a:xfrm>
            <a:off x="603278" y="10003968"/>
            <a:ext cx="1322798"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セールスマン</a:t>
            </a:r>
            <a:endParaRPr lang="ja-JP" altLang="en-US" dirty="0"/>
          </a:p>
        </p:txBody>
      </p:sp>
      <p:sp>
        <p:nvSpPr>
          <p:cNvPr id="9" name="正方形/長方形 8"/>
          <p:cNvSpPr/>
          <p:nvPr/>
        </p:nvSpPr>
        <p:spPr>
          <a:xfrm>
            <a:off x="749286" y="7223865"/>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花子さん</a:t>
            </a:r>
            <a:endParaRPr kumimoji="1" lang="en-US" altLang="ja-JP" b="1" dirty="0">
              <a:latin typeface="Meiryo UI" panose="020B0604030504040204" pitchFamily="50" charset="-128"/>
              <a:ea typeface="Meiryo UI" panose="020B0604030504040204" pitchFamily="50" charset="-128"/>
            </a:endParaRPr>
          </a:p>
        </p:txBody>
      </p:sp>
      <p:sp>
        <p:nvSpPr>
          <p:cNvPr id="54" name="正方形/長方形 53"/>
          <p:cNvSpPr/>
          <p:nvPr/>
        </p:nvSpPr>
        <p:spPr>
          <a:xfrm>
            <a:off x="657000" y="5142963"/>
            <a:ext cx="1322798"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セールスマン</a:t>
            </a:r>
            <a:endParaRPr lang="ja-JP" altLang="en-US" dirty="0"/>
          </a:p>
        </p:txBody>
      </p:sp>
      <p:sp>
        <p:nvSpPr>
          <p:cNvPr id="55" name="正方形/長方形 54"/>
          <p:cNvSpPr/>
          <p:nvPr/>
        </p:nvSpPr>
        <p:spPr>
          <a:xfrm>
            <a:off x="675070" y="13708696"/>
            <a:ext cx="1322798"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セールスマン</a:t>
            </a:r>
            <a:endParaRPr lang="ja-JP" altLang="en-US" dirty="0"/>
          </a:p>
        </p:txBody>
      </p:sp>
      <p:sp>
        <p:nvSpPr>
          <p:cNvPr id="56" name="正方形/長方形 55"/>
          <p:cNvSpPr/>
          <p:nvPr/>
        </p:nvSpPr>
        <p:spPr>
          <a:xfrm>
            <a:off x="773548" y="12005478"/>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花子さん</a:t>
            </a:r>
            <a:endParaRPr kumimoji="1" lang="en-US" altLang="ja-JP"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269273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486383" y="249398"/>
            <a:ext cx="11089241" cy="523220"/>
          </a:xfrm>
          <a:prstGeom prst="rect">
            <a:avLst/>
          </a:prstGeom>
          <a:noFill/>
        </p:spPr>
        <p:txBody>
          <a:bodyPr wrap="square" rtlCol="0">
            <a:spAutoFit/>
          </a:bodyPr>
          <a:lstStyle/>
          <a:p>
            <a:r>
              <a:rPr kumimoji="1" lang="ja-JP" altLang="en-US" sz="2800" b="1" dirty="0" smtClean="0">
                <a:solidFill>
                  <a:srgbClr val="002060"/>
                </a:solidFill>
                <a:latin typeface="Meiryo UI" panose="020B0604030504040204" pitchFamily="50" charset="-128"/>
                <a:ea typeface="Meiryo UI" panose="020B0604030504040204" pitchFamily="50" charset="-128"/>
              </a:rPr>
              <a:t>ロールプレイングをしてみよう！</a:t>
            </a:r>
            <a:r>
              <a:rPr lang="ja-JP" altLang="en-US" sz="2800" b="1" dirty="0">
                <a:solidFill>
                  <a:srgbClr val="002060"/>
                </a:solidFill>
                <a:latin typeface="Meiryo UI" panose="020B0604030504040204" pitchFamily="50" charset="-128"/>
                <a:ea typeface="Meiryo UI" panose="020B0604030504040204" pitchFamily="50" charset="-128"/>
              </a:rPr>
              <a:t>①</a:t>
            </a:r>
            <a:r>
              <a:rPr lang="ja-JP" altLang="en-US" sz="2800" b="1" dirty="0" smtClean="0">
                <a:solidFill>
                  <a:srgbClr val="002060"/>
                </a:solidFill>
                <a:latin typeface="Meiryo UI" panose="020B0604030504040204" pitchFamily="50" charset="-128"/>
                <a:ea typeface="Meiryo UI" panose="020B0604030504040204" pitchFamily="50" charset="-128"/>
              </a:rPr>
              <a:t>　身に覚えのない健康食品の送り付け</a:t>
            </a:r>
            <a:endParaRPr kumimoji="1" lang="ja-JP" altLang="en-US" sz="2800" b="1" dirty="0">
              <a:solidFill>
                <a:srgbClr val="002060"/>
              </a:solidFill>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547990" y="16598"/>
            <a:ext cx="10916004" cy="338554"/>
          </a:xfrm>
          <a:prstGeom prst="rect">
            <a:avLst/>
          </a:prstGeom>
          <a:noFill/>
        </p:spPr>
        <p:txBody>
          <a:bodyPr wrap="square" rtlCol="0">
            <a:spAutoFit/>
          </a:bodyPr>
          <a:lstStyle/>
          <a:p>
            <a:r>
              <a:rPr kumimoji="1" lang="ja-JP" altLang="en-US" sz="1600" dirty="0" smtClean="0">
                <a:solidFill>
                  <a:srgbClr val="002060"/>
                </a:solidFill>
                <a:latin typeface="Meiryo UI" panose="020B0604030504040204" pitchFamily="50" charset="-128"/>
                <a:ea typeface="Meiryo UI" panose="020B0604030504040204" pitchFamily="50" charset="-128"/>
              </a:rPr>
              <a:t>ろ　</a:t>
            </a:r>
            <a:r>
              <a:rPr kumimoji="1" lang="ja-JP" altLang="en-US" sz="1600" dirty="0" err="1" smtClean="0">
                <a:solidFill>
                  <a:srgbClr val="002060"/>
                </a:solidFill>
                <a:latin typeface="Meiryo UI" panose="020B0604030504040204" pitchFamily="50" charset="-128"/>
                <a:ea typeface="Meiryo UI" panose="020B0604030504040204" pitchFamily="50" charset="-128"/>
              </a:rPr>
              <a:t>ー</a:t>
            </a:r>
            <a:r>
              <a:rPr kumimoji="1" lang="ja-JP" altLang="en-US" sz="1600" dirty="0" smtClean="0">
                <a:solidFill>
                  <a:srgbClr val="002060"/>
                </a:solidFill>
                <a:latin typeface="Meiryo UI" panose="020B0604030504040204" pitchFamily="50" charset="-128"/>
                <a:ea typeface="Meiryo UI" panose="020B0604030504040204" pitchFamily="50" charset="-128"/>
              </a:rPr>
              <a:t>　る　ぷ　れ　い　ん　ぐ　　　　　　　　　　　　　　　　　　　　</a:t>
            </a:r>
            <a:r>
              <a:rPr lang="ja-JP" altLang="en-US" sz="1600" dirty="0" smtClean="0">
                <a:solidFill>
                  <a:srgbClr val="002060"/>
                </a:solidFill>
                <a:latin typeface="Meiryo UI" panose="020B0604030504040204" pitchFamily="50" charset="-128"/>
                <a:ea typeface="Meiryo UI" panose="020B0604030504040204" pitchFamily="50" charset="-128"/>
              </a:rPr>
              <a:t> </a:t>
            </a:r>
            <a:r>
              <a:rPr kumimoji="1" lang="ja-JP" altLang="en-US" sz="1600" dirty="0" smtClean="0">
                <a:solidFill>
                  <a:srgbClr val="002060"/>
                </a:solidFill>
                <a:latin typeface="Meiryo UI" panose="020B0604030504040204" pitchFamily="50" charset="-128"/>
                <a:ea typeface="Meiryo UI" panose="020B0604030504040204" pitchFamily="50" charset="-128"/>
              </a:rPr>
              <a:t>み     おぼ　　　　　　　　　　</a:t>
            </a:r>
            <a:r>
              <a:rPr kumimoji="1" lang="ja-JP" altLang="en-US" sz="1600" dirty="0" err="1" smtClean="0">
                <a:solidFill>
                  <a:srgbClr val="002060"/>
                </a:solidFill>
                <a:latin typeface="Meiryo UI" panose="020B0604030504040204" pitchFamily="50" charset="-128"/>
                <a:ea typeface="Meiryo UI" panose="020B0604030504040204" pitchFamily="50" charset="-128"/>
              </a:rPr>
              <a:t>けん</a:t>
            </a:r>
            <a:r>
              <a:rPr kumimoji="1" lang="ja-JP" altLang="en-US" sz="1600" dirty="0" smtClean="0">
                <a:solidFill>
                  <a:srgbClr val="002060"/>
                </a:solidFill>
                <a:latin typeface="Meiryo UI" panose="020B0604030504040204" pitchFamily="50" charset="-128"/>
                <a:ea typeface="Meiryo UI" panose="020B0604030504040204" pitchFamily="50" charset="-128"/>
              </a:rPr>
              <a:t>こうしょくひん　　　おく　　 つ</a:t>
            </a:r>
            <a:endParaRPr kumimoji="1" lang="ja-JP" altLang="en-US" sz="1600" dirty="0">
              <a:solidFill>
                <a:srgbClr val="002060"/>
              </a:solidFill>
              <a:latin typeface="Meiryo UI" panose="020B0604030504040204" pitchFamily="50" charset="-128"/>
              <a:ea typeface="Meiryo UI" panose="020B0604030504040204" pitchFamily="50" charset="-128"/>
            </a:endParaRPr>
          </a:p>
        </p:txBody>
      </p:sp>
      <p:sp>
        <p:nvSpPr>
          <p:cNvPr id="3" name="正方形/長方形 2"/>
          <p:cNvSpPr/>
          <p:nvPr/>
        </p:nvSpPr>
        <p:spPr>
          <a:xfrm>
            <a:off x="547990" y="1511534"/>
            <a:ext cx="11164113" cy="4462760"/>
          </a:xfrm>
          <a:prstGeom prst="rect">
            <a:avLst/>
          </a:prstGeom>
        </p:spPr>
        <p:txBody>
          <a:bodyPr wrap="square">
            <a:spAutoFit/>
          </a:bodyPr>
          <a:lstStyle/>
          <a:p>
            <a:pPr algn="just"/>
            <a:r>
              <a:rPr kumimoji="1" lang="ja-JP" altLang="en-US" sz="2800" dirty="0">
                <a:latin typeface="Meiryo UI" panose="020B0604030504040204" pitchFamily="50" charset="-128"/>
                <a:ea typeface="Meiryo UI" panose="020B0604030504040204" pitchFamily="50" charset="-128"/>
              </a:rPr>
              <a:t>花子さんのようにならないために、次</a:t>
            </a:r>
            <a:r>
              <a:rPr kumimoji="1" lang="ja-JP" altLang="en-US" sz="2800" dirty="0" smtClean="0">
                <a:latin typeface="Meiryo UI" panose="020B0604030504040204" pitchFamily="50" charset="-128"/>
                <a:ea typeface="Meiryo UI" panose="020B0604030504040204" pitchFamily="50" charset="-128"/>
              </a:rPr>
              <a:t>の４つを</a:t>
            </a:r>
            <a:r>
              <a:rPr kumimoji="1" lang="ja-JP" altLang="en-US" sz="2800" dirty="0">
                <a:latin typeface="Meiryo UI" panose="020B0604030504040204" pitchFamily="50" charset="-128"/>
                <a:ea typeface="Meiryo UI" panose="020B0604030504040204" pitchFamily="50" charset="-128"/>
              </a:rPr>
              <a:t>守りましょう</a:t>
            </a:r>
            <a:r>
              <a:rPr kumimoji="1" lang="ja-JP" altLang="en-US" sz="2800" dirty="0" smtClean="0">
                <a:latin typeface="Meiryo UI" panose="020B0604030504040204" pitchFamily="50" charset="-128"/>
                <a:ea typeface="Meiryo UI" panose="020B0604030504040204" pitchFamily="50" charset="-128"/>
              </a:rPr>
              <a:t>。</a:t>
            </a:r>
            <a:endParaRPr kumimoji="1" lang="en-US" altLang="ja-JP" sz="2800" dirty="0" smtClean="0">
              <a:latin typeface="Meiryo UI" panose="020B0604030504040204" pitchFamily="50" charset="-128"/>
              <a:ea typeface="Meiryo UI" panose="020B0604030504040204" pitchFamily="50" charset="-128"/>
            </a:endParaRPr>
          </a:p>
          <a:p>
            <a:pPr algn="just"/>
            <a:endParaRPr kumimoji="1" lang="en-US" altLang="ja-JP" sz="2800" dirty="0">
              <a:latin typeface="Meiryo UI" panose="020B0604030504040204" pitchFamily="50" charset="-128"/>
              <a:ea typeface="Meiryo UI" panose="020B0604030504040204" pitchFamily="50" charset="-128"/>
            </a:endParaRPr>
          </a:p>
          <a:p>
            <a:pPr algn="just"/>
            <a:r>
              <a:rPr kumimoji="1" lang="ja-JP" altLang="en-US" sz="2800" dirty="0" smtClean="0">
                <a:latin typeface="Meiryo UI" panose="020B0604030504040204" pitchFamily="50" charset="-128"/>
                <a:ea typeface="Meiryo UI" panose="020B0604030504040204" pitchFamily="50" charset="-128"/>
              </a:rPr>
              <a:t>①商品を</a:t>
            </a:r>
            <a:r>
              <a:rPr kumimoji="1" lang="ja-JP" altLang="en-US" sz="2800" dirty="0">
                <a:latin typeface="Meiryo UI" panose="020B0604030504040204" pitchFamily="50" charset="-128"/>
                <a:ea typeface="Meiryo UI" panose="020B0604030504040204" pitchFamily="50" charset="-128"/>
              </a:rPr>
              <a:t>注文</a:t>
            </a:r>
            <a:r>
              <a:rPr kumimoji="1" lang="ja-JP" altLang="en-US" sz="2800" dirty="0" smtClean="0">
                <a:latin typeface="Meiryo UI" panose="020B0604030504040204" pitchFamily="50" charset="-128"/>
                <a:ea typeface="Meiryo UI" panose="020B0604030504040204" pitchFamily="50" charset="-128"/>
              </a:rPr>
              <a:t>した覚えがなければ、電話があった時に</a:t>
            </a:r>
            <a:r>
              <a:rPr kumimoji="1" lang="ja-JP" altLang="en-US" sz="3600" b="1" dirty="0" smtClean="0">
                <a:solidFill>
                  <a:srgbClr val="FF0000"/>
                </a:solidFill>
                <a:latin typeface="Meiryo UI" panose="020B0604030504040204" pitchFamily="50" charset="-128"/>
                <a:ea typeface="Meiryo UI" panose="020B0604030504040204" pitchFamily="50" charset="-128"/>
              </a:rPr>
              <a:t>きっぱりと断ろう！</a:t>
            </a:r>
            <a:endParaRPr kumimoji="1" lang="en-US" altLang="ja-JP" sz="2800" b="1" dirty="0" smtClean="0">
              <a:solidFill>
                <a:srgbClr val="FF0000"/>
              </a:solidFill>
              <a:latin typeface="Meiryo UI" panose="020B0604030504040204" pitchFamily="50" charset="-128"/>
              <a:ea typeface="Meiryo UI" panose="020B0604030504040204" pitchFamily="50" charset="-128"/>
            </a:endParaRPr>
          </a:p>
          <a:p>
            <a:pPr algn="just"/>
            <a:endParaRPr kumimoji="1" lang="en-US" altLang="ja-JP" sz="2800" dirty="0">
              <a:latin typeface="Meiryo UI" panose="020B0604030504040204" pitchFamily="50" charset="-128"/>
              <a:ea typeface="Meiryo UI" panose="020B0604030504040204" pitchFamily="50" charset="-128"/>
            </a:endParaRPr>
          </a:p>
          <a:p>
            <a:pPr algn="just"/>
            <a:r>
              <a:rPr kumimoji="1" lang="ja-JP" altLang="en-US" sz="2800" dirty="0" smtClean="0">
                <a:latin typeface="Meiryo UI" panose="020B0604030504040204" pitchFamily="50" charset="-128"/>
                <a:ea typeface="Meiryo UI" panose="020B0604030504040204" pitchFamily="50" charset="-128"/>
              </a:rPr>
              <a:t>②商品が届いても、</a:t>
            </a:r>
            <a:r>
              <a:rPr kumimoji="1" lang="ja-JP" altLang="en-US" sz="3600" b="1" dirty="0" smtClean="0">
                <a:solidFill>
                  <a:srgbClr val="FF0000"/>
                </a:solidFill>
                <a:latin typeface="Meiryo UI" panose="020B0604030504040204" pitchFamily="50" charset="-128"/>
                <a:ea typeface="Meiryo UI" panose="020B0604030504040204" pitchFamily="50" charset="-128"/>
              </a:rPr>
              <a:t>お金を支払わない！</a:t>
            </a:r>
            <a:endParaRPr kumimoji="1" lang="en-US" altLang="ja-JP" sz="3600" b="1" dirty="0" smtClean="0">
              <a:solidFill>
                <a:srgbClr val="FF0000"/>
              </a:solidFill>
              <a:latin typeface="Meiryo UI" panose="020B0604030504040204" pitchFamily="50" charset="-128"/>
              <a:ea typeface="Meiryo UI" panose="020B0604030504040204" pitchFamily="50" charset="-128"/>
            </a:endParaRPr>
          </a:p>
          <a:p>
            <a:pPr algn="just"/>
            <a:endParaRPr kumimoji="1" lang="en-US" altLang="ja-JP" sz="2800" b="1" dirty="0">
              <a:solidFill>
                <a:srgbClr val="FF0000"/>
              </a:solidFill>
              <a:latin typeface="Meiryo UI" panose="020B0604030504040204" pitchFamily="50" charset="-128"/>
              <a:ea typeface="Meiryo UI" panose="020B0604030504040204" pitchFamily="50" charset="-128"/>
            </a:endParaRPr>
          </a:p>
          <a:p>
            <a:pPr algn="just"/>
            <a:r>
              <a:rPr kumimoji="1" lang="ja-JP" altLang="en-US" sz="2800" dirty="0" smtClean="0">
                <a:latin typeface="Meiryo UI" panose="020B0604030504040204" pitchFamily="50" charset="-128"/>
                <a:ea typeface="Meiryo UI" panose="020B0604030504040204" pitchFamily="50" charset="-128"/>
              </a:rPr>
              <a:t>③商品が届いたら、</a:t>
            </a:r>
            <a:r>
              <a:rPr kumimoji="1" lang="ja-JP" altLang="en-US" sz="3600" b="1" dirty="0" smtClean="0">
                <a:solidFill>
                  <a:srgbClr val="FF0000"/>
                </a:solidFill>
                <a:latin typeface="Meiryo UI" panose="020B0604030504040204" pitchFamily="50" charset="-128"/>
                <a:ea typeface="Meiryo UI" panose="020B0604030504040204" pitchFamily="50" charset="-128"/>
              </a:rPr>
              <a:t>受取を拒否しよう！</a:t>
            </a:r>
            <a:endParaRPr kumimoji="1" lang="en-US" altLang="ja-JP" sz="3600" b="1" dirty="0" smtClean="0">
              <a:solidFill>
                <a:srgbClr val="FF0000"/>
              </a:solidFill>
              <a:latin typeface="Meiryo UI" panose="020B0604030504040204" pitchFamily="50" charset="-128"/>
              <a:ea typeface="Meiryo UI" panose="020B0604030504040204" pitchFamily="50" charset="-128"/>
            </a:endParaRPr>
          </a:p>
          <a:p>
            <a:pPr algn="just"/>
            <a:endParaRPr kumimoji="1" lang="en-US" altLang="ja-JP" sz="2800" dirty="0">
              <a:latin typeface="Meiryo UI" panose="020B0604030504040204" pitchFamily="50" charset="-128"/>
              <a:ea typeface="Meiryo UI" panose="020B0604030504040204" pitchFamily="50" charset="-128"/>
            </a:endParaRPr>
          </a:p>
          <a:p>
            <a:pPr algn="just"/>
            <a:r>
              <a:rPr kumimoji="1" lang="ja-JP" altLang="en-US" sz="2800" dirty="0">
                <a:latin typeface="Meiryo UI" panose="020B0604030504040204" pitchFamily="50" charset="-128"/>
                <a:ea typeface="Meiryo UI" panose="020B0604030504040204" pitchFamily="50" charset="-128"/>
              </a:rPr>
              <a:t>④</a:t>
            </a:r>
            <a:r>
              <a:rPr kumimoji="1" lang="ja-JP" altLang="en-US" sz="2800" dirty="0" smtClean="0">
                <a:latin typeface="Meiryo UI" panose="020B0604030504040204" pitchFamily="50" charset="-128"/>
                <a:ea typeface="Meiryo UI" panose="020B0604030504040204" pitchFamily="50" charset="-128"/>
              </a:rPr>
              <a:t>すぐに</a:t>
            </a:r>
            <a:r>
              <a:rPr kumimoji="1" lang="ja-JP" altLang="en-US" sz="3600" b="1" dirty="0" smtClean="0">
                <a:solidFill>
                  <a:srgbClr val="FF0000"/>
                </a:solidFill>
                <a:latin typeface="Meiryo UI" panose="020B0604030504040204" pitchFamily="50" charset="-128"/>
                <a:ea typeface="Meiryo UI" panose="020B0604030504040204" pitchFamily="50" charset="-128"/>
              </a:rPr>
              <a:t>消費生活センター等に相談しよう！</a:t>
            </a:r>
            <a:endParaRPr kumimoji="1" lang="en-US" altLang="ja-JP" sz="2800" b="1" dirty="0">
              <a:solidFill>
                <a:srgbClr val="FF0000"/>
              </a:solidFill>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547990" y="1268986"/>
            <a:ext cx="10107850"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はなこ　　　　　　　　　　　　　　                        　　　つぎ　　　　　　　　　まも</a:t>
            </a:r>
            <a:endParaRPr kumimoji="1" lang="ja-JP" altLang="en-US" sz="1600" dirty="0">
              <a:latin typeface="Meiryo UI" panose="020B0604030504040204" pitchFamily="50" charset="-128"/>
              <a:ea typeface="Meiryo UI" panose="020B0604030504040204" pitchFamily="50" charset="-128"/>
            </a:endParaRPr>
          </a:p>
        </p:txBody>
      </p:sp>
      <p:sp>
        <p:nvSpPr>
          <p:cNvPr id="13" name="テキスト ボックス 12"/>
          <p:cNvSpPr txBox="1"/>
          <p:nvPr/>
        </p:nvSpPr>
        <p:spPr>
          <a:xfrm>
            <a:off x="893702" y="2144510"/>
            <a:ext cx="10107850"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しょうひん　 ちゅうもん　　　 おぼ　　　　　　　　　　　　　　　　でんわ　　　　　　　　 とき                              </a:t>
            </a:r>
            <a:r>
              <a:rPr kumimoji="1" lang="ja-JP" altLang="en-US" sz="1600" b="1" dirty="0" smtClean="0">
                <a:solidFill>
                  <a:srgbClr val="FF0000"/>
                </a:solidFill>
                <a:latin typeface="Meiryo UI" panose="020B0604030504040204" pitchFamily="50" charset="-128"/>
                <a:ea typeface="Meiryo UI" panose="020B0604030504040204" pitchFamily="50" charset="-128"/>
              </a:rPr>
              <a:t>こと</a:t>
            </a:r>
            <a:r>
              <a:rPr kumimoji="1" lang="ja-JP" altLang="en-US" sz="1600" b="1" dirty="0">
                <a:solidFill>
                  <a:srgbClr val="FF0000"/>
                </a:solidFill>
                <a:latin typeface="Meiryo UI" panose="020B0604030504040204" pitchFamily="50" charset="-128"/>
                <a:ea typeface="Meiryo UI" panose="020B0604030504040204" pitchFamily="50" charset="-128"/>
              </a:rPr>
              <a:t>わ</a:t>
            </a:r>
          </a:p>
        </p:txBody>
      </p:sp>
      <p:sp>
        <p:nvSpPr>
          <p:cNvPr id="14" name="テキスト ボックス 13"/>
          <p:cNvSpPr txBox="1"/>
          <p:nvPr/>
        </p:nvSpPr>
        <p:spPr>
          <a:xfrm>
            <a:off x="874247" y="3143737"/>
            <a:ext cx="10107850"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しょうひん　  と</a:t>
            </a:r>
            <a:r>
              <a:rPr kumimoji="1" lang="ja-JP" altLang="en-US" sz="1600" dirty="0" err="1" smtClean="0">
                <a:latin typeface="Meiryo UI" panose="020B0604030504040204" pitchFamily="50" charset="-128"/>
                <a:ea typeface="Meiryo UI" panose="020B0604030504040204" pitchFamily="50" charset="-128"/>
              </a:rPr>
              <a:t>ど</a:t>
            </a:r>
            <a:r>
              <a:rPr kumimoji="1" lang="ja-JP" altLang="en-US" sz="1600" dirty="0" smtClean="0">
                <a:latin typeface="Meiryo UI" panose="020B0604030504040204" pitchFamily="50" charset="-128"/>
                <a:ea typeface="Meiryo UI" panose="020B0604030504040204" pitchFamily="50" charset="-128"/>
              </a:rPr>
              <a:t>　　　                 </a:t>
            </a:r>
            <a:r>
              <a:rPr kumimoji="1" lang="ja-JP" altLang="en-US" sz="1600" b="1" dirty="0" smtClean="0">
                <a:solidFill>
                  <a:srgbClr val="FF0000"/>
                </a:solidFill>
                <a:latin typeface="Meiryo UI" panose="020B0604030504040204" pitchFamily="50" charset="-128"/>
                <a:ea typeface="Meiryo UI" panose="020B0604030504040204" pitchFamily="50" charset="-128"/>
              </a:rPr>
              <a:t>かね　　　　し　はら</a:t>
            </a:r>
            <a:endParaRPr kumimoji="1" lang="ja-JP" altLang="en-US" sz="1600" b="1" dirty="0">
              <a:solidFill>
                <a:srgbClr val="FF0000"/>
              </a:solidFill>
              <a:latin typeface="Meiryo UI" panose="020B0604030504040204" pitchFamily="50" charset="-128"/>
              <a:ea typeface="Meiryo UI" panose="020B0604030504040204" pitchFamily="50" charset="-128"/>
            </a:endParaRPr>
          </a:p>
        </p:txBody>
      </p:sp>
      <p:sp>
        <p:nvSpPr>
          <p:cNvPr id="15" name="テキスト ボックス 14"/>
          <p:cNvSpPr txBox="1"/>
          <p:nvPr/>
        </p:nvSpPr>
        <p:spPr>
          <a:xfrm>
            <a:off x="874247" y="4104900"/>
            <a:ext cx="10107850"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しょうひん　  と</a:t>
            </a:r>
            <a:r>
              <a:rPr kumimoji="1" lang="ja-JP" altLang="en-US" sz="1600" dirty="0" err="1" smtClean="0">
                <a:latin typeface="Meiryo UI" panose="020B0604030504040204" pitchFamily="50" charset="-128"/>
                <a:ea typeface="Meiryo UI" panose="020B0604030504040204" pitchFamily="50" charset="-128"/>
              </a:rPr>
              <a:t>ど</a:t>
            </a:r>
            <a:r>
              <a:rPr kumimoji="1" lang="ja-JP" altLang="en-US" sz="1600" dirty="0" smtClean="0">
                <a:latin typeface="Meiryo UI" panose="020B0604030504040204" pitchFamily="50" charset="-128"/>
                <a:ea typeface="Meiryo UI" panose="020B0604030504040204" pitchFamily="50" charset="-128"/>
              </a:rPr>
              <a:t>　　　　　　　　　</a:t>
            </a:r>
            <a:r>
              <a:rPr kumimoji="1" lang="ja-JP" altLang="en-US" sz="1600" b="1" dirty="0" smtClean="0">
                <a:solidFill>
                  <a:srgbClr val="FF0000"/>
                </a:solidFill>
                <a:latin typeface="Meiryo UI" panose="020B0604030504040204" pitchFamily="50" charset="-128"/>
                <a:ea typeface="Meiryo UI" panose="020B0604030504040204" pitchFamily="50" charset="-128"/>
              </a:rPr>
              <a:t>うけ　とり　　　  きょ   ひ</a:t>
            </a:r>
            <a:endParaRPr kumimoji="1" lang="ja-JP" altLang="en-US" sz="1600" b="1" dirty="0">
              <a:solidFill>
                <a:srgbClr val="FF0000"/>
              </a:solidFill>
              <a:latin typeface="Meiryo UI" panose="020B0604030504040204" pitchFamily="50" charset="-128"/>
              <a:ea typeface="Meiryo UI" panose="020B0604030504040204" pitchFamily="50" charset="-128"/>
            </a:endParaRPr>
          </a:p>
        </p:txBody>
      </p:sp>
      <p:sp>
        <p:nvSpPr>
          <p:cNvPr id="16" name="テキスト ボックス 15"/>
          <p:cNvSpPr txBox="1"/>
          <p:nvPr/>
        </p:nvSpPr>
        <p:spPr>
          <a:xfrm>
            <a:off x="893702" y="5073782"/>
            <a:ext cx="10107850" cy="338554"/>
          </a:xfrm>
          <a:prstGeom prst="rect">
            <a:avLst/>
          </a:prstGeom>
          <a:noFill/>
        </p:spPr>
        <p:txBody>
          <a:bodyPr wrap="square" rtlCol="0">
            <a:spAutoFit/>
          </a:bodyPr>
          <a:lstStyle/>
          <a:p>
            <a:r>
              <a:rPr kumimoji="1" lang="ja-JP" altLang="en-US" sz="1600" b="1" dirty="0">
                <a:solidFill>
                  <a:srgbClr val="FF0000"/>
                </a:solidFill>
                <a:latin typeface="Meiryo UI" panose="020B0604030504040204" pitchFamily="50" charset="-128"/>
                <a:ea typeface="Meiryo UI" panose="020B0604030504040204" pitchFamily="50" charset="-128"/>
              </a:rPr>
              <a:t> </a:t>
            </a:r>
            <a:r>
              <a:rPr kumimoji="1" lang="ja-JP" altLang="en-US" sz="1600" b="1" dirty="0" smtClean="0">
                <a:solidFill>
                  <a:srgbClr val="FF0000"/>
                </a:solidFill>
                <a:latin typeface="Meiryo UI" panose="020B0604030504040204" pitchFamily="50" charset="-128"/>
                <a:ea typeface="Meiryo UI" panose="020B0604030504040204" pitchFamily="50" charset="-128"/>
              </a:rPr>
              <a:t>            しょう ひ   せい  かつ せ   ん    た  </a:t>
            </a:r>
            <a:r>
              <a:rPr kumimoji="1" lang="ja-JP" altLang="en-US" sz="1600" b="1" dirty="0" err="1" smtClean="0">
                <a:solidFill>
                  <a:srgbClr val="FF0000"/>
                </a:solidFill>
                <a:latin typeface="Meiryo UI" panose="020B0604030504040204" pitchFamily="50" charset="-128"/>
                <a:ea typeface="Meiryo UI" panose="020B0604030504040204" pitchFamily="50" charset="-128"/>
              </a:rPr>
              <a:t>ー</a:t>
            </a:r>
            <a:r>
              <a:rPr kumimoji="1" lang="ja-JP" altLang="en-US" sz="1600" b="1" dirty="0" smtClean="0">
                <a:solidFill>
                  <a:srgbClr val="FF0000"/>
                </a:solidFill>
                <a:latin typeface="Meiryo UI" panose="020B0604030504040204" pitchFamily="50" charset="-128"/>
                <a:ea typeface="Meiryo UI" panose="020B0604030504040204" pitchFamily="50" charset="-128"/>
              </a:rPr>
              <a:t>   と</a:t>
            </a:r>
            <a:r>
              <a:rPr kumimoji="1" lang="ja-JP" altLang="en-US" sz="1600" b="1" dirty="0">
                <a:solidFill>
                  <a:srgbClr val="FF0000"/>
                </a:solidFill>
                <a:latin typeface="Meiryo UI" panose="020B0604030504040204" pitchFamily="50" charset="-128"/>
                <a:ea typeface="Meiryo UI" panose="020B0604030504040204" pitchFamily="50" charset="-128"/>
              </a:rPr>
              <a:t>う</a:t>
            </a:r>
            <a:r>
              <a:rPr kumimoji="1" lang="ja-JP" altLang="en-US" sz="1600" b="1" dirty="0" smtClean="0">
                <a:solidFill>
                  <a:srgbClr val="FF0000"/>
                </a:solidFill>
                <a:latin typeface="Meiryo UI" panose="020B0604030504040204" pitchFamily="50" charset="-128"/>
                <a:ea typeface="Meiryo UI" panose="020B0604030504040204" pitchFamily="50" charset="-128"/>
              </a:rPr>
              <a:t>　       そうだん</a:t>
            </a:r>
            <a:endParaRPr kumimoji="1" lang="ja-JP" altLang="en-US" sz="1600" b="1"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11813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四角形吹き出し 50"/>
          <p:cNvSpPr/>
          <p:nvPr/>
        </p:nvSpPr>
        <p:spPr>
          <a:xfrm>
            <a:off x="1973318" y="14693594"/>
            <a:ext cx="10021715" cy="1134213"/>
          </a:xfrm>
          <a:prstGeom prst="wedgeRectCallout">
            <a:avLst>
              <a:gd name="adj1" fmla="val -53392"/>
              <a:gd name="adj2" fmla="val 2833"/>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簡単に２万円ももらえた！ラッキー！！</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sp>
        <p:nvSpPr>
          <p:cNvPr id="50" name="四角形吹き出し 49"/>
          <p:cNvSpPr/>
          <p:nvPr/>
        </p:nvSpPr>
        <p:spPr>
          <a:xfrm>
            <a:off x="2025187" y="6652650"/>
            <a:ext cx="9971825" cy="1781836"/>
          </a:xfrm>
          <a:prstGeom prst="wedgeRectCallout">
            <a:avLst>
              <a:gd name="adj1" fmla="val -53025"/>
              <a:gd name="adj2" fmla="val 4454"/>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a:solidFill>
                  <a:schemeClr val="tx1"/>
                </a:solidFill>
                <a:latin typeface="Meiryo UI" panose="020B0604030504040204" pitchFamily="50" charset="-128"/>
                <a:ea typeface="Meiryo UI" panose="020B0604030504040204" pitchFamily="50" charset="-128"/>
              </a:rPr>
              <a:t>今</a:t>
            </a:r>
            <a:r>
              <a:rPr kumimoji="1" lang="ja-JP" altLang="en-US" sz="2800" dirty="0" smtClean="0">
                <a:solidFill>
                  <a:schemeClr val="tx1"/>
                </a:solidFill>
                <a:latin typeface="Meiryo UI" panose="020B0604030504040204" pitchFamily="50" charset="-128"/>
                <a:ea typeface="Meiryo UI" panose="020B0604030504040204" pitchFamily="50" charset="-128"/>
              </a:rPr>
              <a:t>から一緒に携帯ショップに行って、あなたの名前でスマートフォンを買</a:t>
            </a:r>
            <a:r>
              <a:rPr kumimoji="1" lang="ja-JP" altLang="en-US" sz="2800" dirty="0" err="1" smtClean="0">
                <a:solidFill>
                  <a:schemeClr val="tx1"/>
                </a:solidFill>
                <a:latin typeface="Meiryo UI" panose="020B0604030504040204" pitchFamily="50" charset="-128"/>
                <a:ea typeface="Meiryo UI" panose="020B0604030504040204" pitchFamily="50" charset="-128"/>
              </a:rPr>
              <a:t>っ</a:t>
            </a:r>
            <a:endParaRPr kumimoji="1" lang="en-US" altLang="ja-JP" sz="2800" dirty="0" smtClean="0">
              <a:solidFill>
                <a:schemeClr val="tx1"/>
              </a:solidFill>
              <a:latin typeface="Meiryo UI" panose="020B0604030504040204" pitchFamily="50" charset="-128"/>
              <a:ea typeface="Meiryo UI" panose="020B0604030504040204" pitchFamily="50" charset="-128"/>
            </a:endParaRPr>
          </a:p>
          <a:p>
            <a:endParaRPr kumimoji="1" lang="en-US" altLang="ja-JP" sz="2000" dirty="0">
              <a:solidFill>
                <a:schemeClr val="tx1"/>
              </a:solidFill>
              <a:latin typeface="Meiryo UI" panose="020B0604030504040204" pitchFamily="50" charset="-128"/>
              <a:ea typeface="Meiryo UI" panose="020B0604030504040204" pitchFamily="50" charset="-128"/>
            </a:endParaRPr>
          </a:p>
          <a:p>
            <a:r>
              <a:rPr kumimoji="1" lang="ja-JP" altLang="en-US" sz="2800" dirty="0" smtClean="0">
                <a:solidFill>
                  <a:schemeClr val="tx1"/>
                </a:solidFill>
                <a:latin typeface="Meiryo UI" panose="020B0604030504040204" pitchFamily="50" charset="-128"/>
                <a:ea typeface="Meiryo UI" panose="020B0604030504040204" pitchFamily="50" charset="-128"/>
              </a:rPr>
              <a:t>てくれるだけで良いの。どう？簡単でしょ？</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sp>
        <p:nvSpPr>
          <p:cNvPr id="7" name="四角形吹き出し 6"/>
          <p:cNvSpPr/>
          <p:nvPr/>
        </p:nvSpPr>
        <p:spPr>
          <a:xfrm>
            <a:off x="2008396" y="5250533"/>
            <a:ext cx="9986637" cy="966945"/>
          </a:xfrm>
          <a:prstGeom prst="wedgeRectCallout">
            <a:avLst>
              <a:gd name="adj1" fmla="val -52807"/>
              <a:gd name="adj2" fmla="val 8239"/>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お金がもらえるの？わーい！どうすれば良いの</a:t>
            </a:r>
            <a:r>
              <a:rPr kumimoji="1" lang="ja-JP" altLang="en-US" sz="2800" dirty="0">
                <a:solidFill>
                  <a:schemeClr val="tx1"/>
                </a:solidFill>
                <a:latin typeface="Meiryo UI" panose="020B0604030504040204" pitchFamily="50" charset="-128"/>
                <a:ea typeface="Meiryo UI" panose="020B0604030504040204" pitchFamily="50" charset="-128"/>
              </a:rPr>
              <a:t>？</a:t>
            </a:r>
          </a:p>
        </p:txBody>
      </p:sp>
      <p:sp>
        <p:nvSpPr>
          <p:cNvPr id="4" name="四角形吹き出し 3"/>
          <p:cNvSpPr/>
          <p:nvPr/>
        </p:nvSpPr>
        <p:spPr>
          <a:xfrm>
            <a:off x="2008396" y="3815220"/>
            <a:ext cx="10005406" cy="1068112"/>
          </a:xfrm>
          <a:prstGeom prst="wedgeRectCallout">
            <a:avLst>
              <a:gd name="adj1" fmla="val -53220"/>
              <a:gd name="adj2" fmla="val 10731"/>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角丸四角形 2"/>
          <p:cNvSpPr/>
          <p:nvPr/>
        </p:nvSpPr>
        <p:spPr>
          <a:xfrm>
            <a:off x="313252" y="1028788"/>
            <a:ext cx="11556459" cy="1610828"/>
          </a:xfrm>
          <a:prstGeom prst="roundRect">
            <a:avLst/>
          </a:prstGeom>
          <a:solidFill>
            <a:srgbClr val="99D9EA"/>
          </a:solidFill>
          <a:ln>
            <a:solidFill>
              <a:srgbClr val="99D9EA"/>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ja-JP" altLang="en-US" b="1" dirty="0" smtClean="0">
                <a:solidFill>
                  <a:schemeClr val="tx1"/>
                </a:solidFill>
                <a:latin typeface="Meiryo UI" panose="020B0604030504040204" pitchFamily="50" charset="-128"/>
                <a:ea typeface="Meiryo UI" panose="020B0604030504040204" pitchFamily="50" charset="-128"/>
              </a:rPr>
              <a:t>登 場 人 物</a:t>
            </a:r>
            <a:endParaRPr kumimoji="1" lang="ja-JP" altLang="en-US" b="1" dirty="0">
              <a:solidFill>
                <a:schemeClr val="tx1"/>
              </a:solidFill>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313252" y="249398"/>
            <a:ext cx="11878748" cy="523220"/>
          </a:xfrm>
          <a:prstGeom prst="rect">
            <a:avLst/>
          </a:prstGeom>
          <a:noFill/>
        </p:spPr>
        <p:txBody>
          <a:bodyPr wrap="square" rtlCol="0">
            <a:spAutoFit/>
          </a:bodyPr>
          <a:lstStyle/>
          <a:p>
            <a:r>
              <a:rPr kumimoji="1" lang="ja-JP" altLang="en-US" sz="2800" b="1" dirty="0" smtClean="0">
                <a:solidFill>
                  <a:srgbClr val="002060"/>
                </a:solidFill>
                <a:latin typeface="Meiryo UI" panose="020B0604030504040204" pitchFamily="50" charset="-128"/>
                <a:ea typeface="Meiryo UI" panose="020B0604030504040204" pitchFamily="50" charset="-128"/>
              </a:rPr>
              <a:t>ロールプレイングをしてみよう！</a:t>
            </a:r>
            <a:r>
              <a:rPr lang="ja-JP" altLang="en-US" sz="2800" b="1" dirty="0">
                <a:solidFill>
                  <a:srgbClr val="002060"/>
                </a:solidFill>
                <a:latin typeface="Meiryo UI" panose="020B0604030504040204" pitchFamily="50" charset="-128"/>
                <a:ea typeface="Meiryo UI" panose="020B0604030504040204" pitchFamily="50" charset="-128"/>
              </a:rPr>
              <a:t>②</a:t>
            </a:r>
            <a:r>
              <a:rPr lang="ja-JP" altLang="en-US" sz="2800" b="1" dirty="0" smtClean="0">
                <a:solidFill>
                  <a:srgbClr val="002060"/>
                </a:solidFill>
                <a:latin typeface="Meiryo UI" panose="020B0604030504040204" pitchFamily="50" charset="-128"/>
                <a:ea typeface="Meiryo UI" panose="020B0604030504040204" pitchFamily="50" charset="-128"/>
              </a:rPr>
              <a:t> スマートフォンの料金未納の請求書が届いて</a:t>
            </a:r>
            <a:endParaRPr kumimoji="1" lang="ja-JP" altLang="en-US" sz="2800" b="1" dirty="0">
              <a:solidFill>
                <a:srgbClr val="002060"/>
              </a:solidFill>
              <a:latin typeface="Meiryo UI" panose="020B0604030504040204" pitchFamily="50" charset="-128"/>
              <a:ea typeface="Meiryo UI" panose="020B0604030504040204" pitchFamily="50" charset="-128"/>
            </a:endParaRPr>
          </a:p>
        </p:txBody>
      </p:sp>
      <p:sp>
        <p:nvSpPr>
          <p:cNvPr id="10" name="テキスト ボックス 9"/>
          <p:cNvSpPr txBox="1"/>
          <p:nvPr/>
        </p:nvSpPr>
        <p:spPr>
          <a:xfrm>
            <a:off x="2088855" y="4173973"/>
            <a:ext cx="9924947" cy="523220"/>
          </a:xfrm>
          <a:prstGeom prst="rect">
            <a:avLst/>
          </a:prstGeom>
          <a:noFill/>
        </p:spPr>
        <p:txBody>
          <a:bodyPr wrap="square" rtlCol="0">
            <a:spAutoFit/>
          </a:bodyPr>
          <a:lstStyle/>
          <a:p>
            <a:r>
              <a:rPr kumimoji="1" lang="ja-JP" altLang="en-US" sz="2800" dirty="0" smtClean="0">
                <a:latin typeface="Meiryo UI" panose="020B0604030504040204" pitchFamily="50" charset="-128"/>
                <a:ea typeface="Meiryo UI" panose="020B0604030504040204" pitchFamily="50" charset="-128"/>
              </a:rPr>
              <a:t>ねえねえ。簡単にお小遣いを稼げる方法があるんだけど興味ない？</a:t>
            </a:r>
            <a:endParaRPr kumimoji="1" lang="ja-JP" altLang="en-US" sz="2800" dirty="0">
              <a:latin typeface="Meiryo UI" panose="020B0604030504040204" pitchFamily="50" charset="-128"/>
              <a:ea typeface="Meiryo UI" panose="020B0604030504040204" pitchFamily="50" charset="-128"/>
            </a:endParaRPr>
          </a:p>
        </p:txBody>
      </p:sp>
      <p:sp>
        <p:nvSpPr>
          <p:cNvPr id="13" name="テキスト ボックス 12"/>
          <p:cNvSpPr txBox="1"/>
          <p:nvPr/>
        </p:nvSpPr>
        <p:spPr>
          <a:xfrm>
            <a:off x="398942" y="16247"/>
            <a:ext cx="10916004" cy="338554"/>
          </a:xfrm>
          <a:prstGeom prst="rect">
            <a:avLst/>
          </a:prstGeom>
          <a:noFill/>
        </p:spPr>
        <p:txBody>
          <a:bodyPr wrap="square" rtlCol="0">
            <a:spAutoFit/>
          </a:bodyPr>
          <a:lstStyle/>
          <a:p>
            <a:r>
              <a:rPr kumimoji="1" lang="ja-JP" altLang="en-US" sz="1600" dirty="0" smtClean="0">
                <a:solidFill>
                  <a:srgbClr val="002060"/>
                </a:solidFill>
                <a:latin typeface="Meiryo UI" panose="020B0604030504040204" pitchFamily="50" charset="-128"/>
                <a:ea typeface="Meiryo UI" panose="020B0604030504040204" pitchFamily="50" charset="-128"/>
              </a:rPr>
              <a:t>ろ　</a:t>
            </a:r>
            <a:r>
              <a:rPr kumimoji="1" lang="ja-JP" altLang="en-US" sz="1600" dirty="0" err="1" smtClean="0">
                <a:solidFill>
                  <a:srgbClr val="002060"/>
                </a:solidFill>
                <a:latin typeface="Meiryo UI" panose="020B0604030504040204" pitchFamily="50" charset="-128"/>
                <a:ea typeface="Meiryo UI" panose="020B0604030504040204" pitchFamily="50" charset="-128"/>
              </a:rPr>
              <a:t>ー</a:t>
            </a:r>
            <a:r>
              <a:rPr kumimoji="1" lang="ja-JP" altLang="en-US" sz="1600" dirty="0" smtClean="0">
                <a:solidFill>
                  <a:srgbClr val="002060"/>
                </a:solidFill>
                <a:latin typeface="Meiryo UI" panose="020B0604030504040204" pitchFamily="50" charset="-128"/>
                <a:ea typeface="Meiryo UI" panose="020B0604030504040204" pitchFamily="50" charset="-128"/>
              </a:rPr>
              <a:t>　る　ぷ　れ　い　ん　ぐ　　　　　　　　　　　　　　　　　　　</a:t>
            </a:r>
            <a:r>
              <a:rPr kumimoji="1" lang="ja-JP" altLang="en-US" sz="1600" dirty="0">
                <a:solidFill>
                  <a:srgbClr val="002060"/>
                </a:solidFill>
                <a:latin typeface="Meiryo UI" panose="020B0604030504040204" pitchFamily="50" charset="-128"/>
                <a:ea typeface="Meiryo UI" panose="020B0604030504040204" pitchFamily="50" charset="-128"/>
              </a:rPr>
              <a:t> </a:t>
            </a:r>
            <a:r>
              <a:rPr kumimoji="1" lang="ja-JP" altLang="en-US" sz="1600" dirty="0" smtClean="0">
                <a:solidFill>
                  <a:srgbClr val="002060"/>
                </a:solidFill>
                <a:latin typeface="Meiryo UI" panose="020B0604030504040204" pitchFamily="50" charset="-128"/>
                <a:ea typeface="Meiryo UI" panose="020B0604030504040204" pitchFamily="50" charset="-128"/>
              </a:rPr>
              <a:t>す ま　－　と　ふ　ぉ </a:t>
            </a:r>
            <a:r>
              <a:rPr kumimoji="1" lang="ja-JP" altLang="en-US" sz="1600" dirty="0">
                <a:solidFill>
                  <a:srgbClr val="002060"/>
                </a:solidFill>
                <a:latin typeface="Meiryo UI" panose="020B0604030504040204" pitchFamily="50" charset="-128"/>
                <a:ea typeface="Meiryo UI" panose="020B0604030504040204" pitchFamily="50" charset="-128"/>
              </a:rPr>
              <a:t>ん</a:t>
            </a:r>
            <a:r>
              <a:rPr kumimoji="1" lang="ja-JP" altLang="en-US" sz="1600" dirty="0" smtClean="0">
                <a:solidFill>
                  <a:srgbClr val="002060"/>
                </a:solidFill>
                <a:latin typeface="Meiryo UI" panose="020B0604030504040204" pitchFamily="50" charset="-128"/>
                <a:ea typeface="Meiryo UI" panose="020B0604030504040204" pitchFamily="50" charset="-128"/>
              </a:rPr>
              <a:t>　　　りょう</a:t>
            </a:r>
            <a:r>
              <a:rPr kumimoji="1" lang="ja-JP" altLang="en-US" sz="1600" dirty="0" err="1" smtClean="0">
                <a:solidFill>
                  <a:srgbClr val="002060"/>
                </a:solidFill>
                <a:latin typeface="Meiryo UI" panose="020B0604030504040204" pitchFamily="50" charset="-128"/>
                <a:ea typeface="Meiryo UI" panose="020B0604030504040204" pitchFamily="50" charset="-128"/>
              </a:rPr>
              <a:t>きん</a:t>
            </a:r>
            <a:r>
              <a:rPr kumimoji="1" lang="ja-JP" altLang="en-US" sz="1600" dirty="0" smtClean="0">
                <a:solidFill>
                  <a:srgbClr val="002060"/>
                </a:solidFill>
                <a:latin typeface="Meiryo UI" panose="020B0604030504040204" pitchFamily="50" charset="-128"/>
                <a:ea typeface="Meiryo UI" panose="020B0604030504040204" pitchFamily="50" charset="-128"/>
              </a:rPr>
              <a:t>　みのう　　　 せいきゅうしょ 　　 とど</a:t>
            </a:r>
            <a:endParaRPr kumimoji="1" lang="ja-JP" altLang="en-US" sz="1600" dirty="0">
              <a:solidFill>
                <a:srgbClr val="002060"/>
              </a:solidFill>
              <a:latin typeface="Meiryo UI" panose="020B0604030504040204" pitchFamily="50" charset="-128"/>
              <a:ea typeface="Meiryo UI" panose="020B0604030504040204" pitchFamily="50" charset="-128"/>
            </a:endParaRPr>
          </a:p>
        </p:txBody>
      </p:sp>
      <p:sp>
        <p:nvSpPr>
          <p:cNvPr id="14" name="テキスト ボックス 13"/>
          <p:cNvSpPr txBox="1"/>
          <p:nvPr/>
        </p:nvSpPr>
        <p:spPr>
          <a:xfrm>
            <a:off x="387110" y="1427287"/>
            <a:ext cx="1586208" cy="307777"/>
          </a:xfrm>
          <a:prstGeom prst="rect">
            <a:avLst/>
          </a:prstGeom>
          <a:noFill/>
        </p:spPr>
        <p:txBody>
          <a:bodyPr wrap="square" rtlCol="0">
            <a:spAutoFit/>
          </a:bodyPr>
          <a:lstStyle/>
          <a:p>
            <a:r>
              <a:rPr kumimoji="1" lang="ja-JP" altLang="en-US" sz="1400" dirty="0" smtClean="0">
                <a:latin typeface="Meiryo UI" panose="020B0604030504040204" pitchFamily="50" charset="-128"/>
                <a:ea typeface="Meiryo UI" panose="020B0604030504040204" pitchFamily="50" charset="-128"/>
              </a:rPr>
              <a:t>とう</a:t>
            </a:r>
            <a:r>
              <a:rPr kumimoji="1" lang="ja-JP" altLang="en-US" sz="1400" dirty="0" err="1" smtClean="0">
                <a:latin typeface="Meiryo UI" panose="020B0604030504040204" pitchFamily="50" charset="-128"/>
                <a:ea typeface="Meiryo UI" panose="020B0604030504040204" pitchFamily="50" charset="-128"/>
              </a:rPr>
              <a:t>じょうじんぶつ</a:t>
            </a:r>
            <a:endParaRPr kumimoji="1" lang="ja-JP" altLang="en-US" sz="1400" dirty="0">
              <a:latin typeface="Meiryo UI" panose="020B0604030504040204" pitchFamily="50" charset="-128"/>
              <a:ea typeface="Meiryo UI" panose="020B0604030504040204" pitchFamily="50" charset="-128"/>
            </a:endParaRPr>
          </a:p>
        </p:txBody>
      </p:sp>
      <p:sp>
        <p:nvSpPr>
          <p:cNvPr id="16" name="テキスト ボックス 15"/>
          <p:cNvSpPr txBox="1"/>
          <p:nvPr/>
        </p:nvSpPr>
        <p:spPr>
          <a:xfrm>
            <a:off x="466928" y="3088313"/>
            <a:ext cx="11546874" cy="523220"/>
          </a:xfrm>
          <a:prstGeom prst="rect">
            <a:avLst/>
          </a:prstGeom>
          <a:noFill/>
        </p:spPr>
        <p:txBody>
          <a:bodyPr wrap="square" rtlCol="0">
            <a:spAutoFit/>
          </a:bodyPr>
          <a:lstStyle/>
          <a:p>
            <a:r>
              <a:rPr kumimoji="1" lang="ja-JP" altLang="en-US" sz="2800" dirty="0" smtClean="0">
                <a:latin typeface="Meiryo UI" panose="020B0604030504040204" pitchFamily="50" charset="-128"/>
                <a:ea typeface="Meiryo UI" panose="020B0604030504040204" pitchFamily="50" charset="-128"/>
              </a:rPr>
              <a:t>ある日、</a:t>
            </a:r>
            <a:r>
              <a:rPr kumimoji="1" lang="ja-JP" altLang="en-US" sz="2800" dirty="0">
                <a:latin typeface="Meiryo UI" panose="020B0604030504040204" pitchFamily="50" charset="-128"/>
                <a:ea typeface="Meiryo UI" panose="020B0604030504040204" pitchFamily="50" charset="-128"/>
              </a:rPr>
              <a:t>誠</a:t>
            </a:r>
            <a:r>
              <a:rPr kumimoji="1" lang="ja-JP" altLang="en-US" sz="2800" dirty="0" smtClean="0">
                <a:latin typeface="Meiryo UI" panose="020B0604030504040204" pitchFamily="50" charset="-128"/>
                <a:ea typeface="Meiryo UI" panose="020B0604030504040204" pitchFamily="50" charset="-128"/>
              </a:rPr>
              <a:t>さんは仕事の帰りに見知らぬ</a:t>
            </a:r>
            <a:r>
              <a:rPr kumimoji="1" lang="ja-JP" altLang="en-US" sz="2800" dirty="0">
                <a:latin typeface="Meiryo UI" panose="020B0604030504040204" pitchFamily="50" charset="-128"/>
                <a:ea typeface="Meiryo UI" panose="020B0604030504040204" pitchFamily="50" charset="-128"/>
              </a:rPr>
              <a:t>女性</a:t>
            </a:r>
            <a:r>
              <a:rPr kumimoji="1" lang="ja-JP" altLang="en-US" sz="2800" dirty="0" smtClean="0">
                <a:latin typeface="Meiryo UI" panose="020B0604030504040204" pitchFamily="50" charset="-128"/>
                <a:ea typeface="Meiryo UI" panose="020B0604030504040204" pitchFamily="50" charset="-128"/>
              </a:rPr>
              <a:t>に声を掛けられました。</a:t>
            </a:r>
            <a:endParaRPr kumimoji="1" lang="ja-JP" altLang="en-US" sz="2800" dirty="0">
              <a:latin typeface="Meiryo UI" panose="020B0604030504040204" pitchFamily="50" charset="-128"/>
              <a:ea typeface="Meiryo UI" panose="020B0604030504040204" pitchFamily="50" charset="-128"/>
            </a:endParaRPr>
          </a:p>
        </p:txBody>
      </p:sp>
      <p:sp>
        <p:nvSpPr>
          <p:cNvPr id="41" name="テキスト ボックス 40"/>
          <p:cNvSpPr txBox="1"/>
          <p:nvPr/>
        </p:nvSpPr>
        <p:spPr>
          <a:xfrm>
            <a:off x="2170625" y="3930209"/>
            <a:ext cx="8865353"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かんたん　　　　　こ　づか　　　　かせ　　　　　</a:t>
            </a:r>
            <a:r>
              <a:rPr kumimoji="1" lang="ja-JP" altLang="en-US" sz="1600" dirty="0" err="1" smtClean="0">
                <a:latin typeface="Meiryo UI" panose="020B0604030504040204" pitchFamily="50" charset="-128"/>
                <a:ea typeface="Meiryo UI" panose="020B0604030504040204" pitchFamily="50" charset="-128"/>
              </a:rPr>
              <a:t>ほうほう</a:t>
            </a:r>
            <a:r>
              <a:rPr kumimoji="1" lang="ja-JP" altLang="en-US" sz="1600" dirty="0" smtClean="0">
                <a:latin typeface="Meiryo UI" panose="020B0604030504040204" pitchFamily="50" charset="-128"/>
                <a:ea typeface="Meiryo UI" panose="020B0604030504040204" pitchFamily="50" charset="-128"/>
              </a:rPr>
              <a:t>　　　　　　　　　　　　　　　きょうみ　</a:t>
            </a:r>
            <a:endParaRPr kumimoji="1" lang="en-US" altLang="ja-JP" sz="1600" dirty="0" smtClean="0">
              <a:latin typeface="Meiryo UI" panose="020B0604030504040204" pitchFamily="50" charset="-128"/>
              <a:ea typeface="Meiryo UI" panose="020B0604030504040204" pitchFamily="50" charset="-128"/>
            </a:endParaRPr>
          </a:p>
        </p:txBody>
      </p:sp>
      <p:sp>
        <p:nvSpPr>
          <p:cNvPr id="31" name="テキスト ボックス 30"/>
          <p:cNvSpPr txBox="1"/>
          <p:nvPr/>
        </p:nvSpPr>
        <p:spPr>
          <a:xfrm>
            <a:off x="592827" y="10472989"/>
            <a:ext cx="11511019" cy="1261884"/>
          </a:xfrm>
          <a:prstGeom prst="rect">
            <a:avLst/>
          </a:prstGeom>
          <a:noFill/>
        </p:spPr>
        <p:txBody>
          <a:bodyPr wrap="square" rtlCol="0">
            <a:spAutoFit/>
          </a:bodyPr>
          <a:lstStyle/>
          <a:p>
            <a:r>
              <a:rPr kumimoji="1" lang="ja-JP" altLang="en-US" sz="2800" dirty="0">
                <a:latin typeface="Meiryo UI" panose="020B0604030504040204" pitchFamily="50" charset="-128"/>
                <a:ea typeface="Meiryo UI" panose="020B0604030504040204" pitchFamily="50" charset="-128"/>
              </a:rPr>
              <a:t>誠</a:t>
            </a:r>
            <a:r>
              <a:rPr kumimoji="1" lang="ja-JP" altLang="en-US" sz="2800" dirty="0" smtClean="0">
                <a:latin typeface="Meiryo UI" panose="020B0604030504040204" pitchFamily="50" charset="-128"/>
                <a:ea typeface="Meiryo UI" panose="020B0604030504040204" pitchFamily="50" charset="-128"/>
              </a:rPr>
              <a:t>さんは、見知らぬ</a:t>
            </a:r>
            <a:r>
              <a:rPr kumimoji="1" lang="ja-JP" altLang="en-US" sz="2800" dirty="0">
                <a:latin typeface="Meiryo UI" panose="020B0604030504040204" pitchFamily="50" charset="-128"/>
                <a:ea typeface="Meiryo UI" panose="020B0604030504040204" pitchFamily="50" charset="-128"/>
              </a:rPr>
              <a:t>女性</a:t>
            </a:r>
            <a:r>
              <a:rPr kumimoji="1" lang="ja-JP" altLang="en-US" sz="2800" dirty="0" smtClean="0">
                <a:latin typeface="Meiryo UI" panose="020B0604030504040204" pitchFamily="50" charset="-128"/>
                <a:ea typeface="Meiryo UI" panose="020B0604030504040204" pitchFamily="50" charset="-128"/>
              </a:rPr>
              <a:t>に連れられ、携帯ショップに行きました。</a:t>
            </a:r>
            <a:endParaRPr kumimoji="1" lang="en-US" altLang="ja-JP" sz="2800" dirty="0" smtClean="0">
              <a:latin typeface="Meiryo UI" panose="020B0604030504040204" pitchFamily="50" charset="-128"/>
              <a:ea typeface="Meiryo UI" panose="020B0604030504040204" pitchFamily="50" charset="-128"/>
            </a:endParaRPr>
          </a:p>
          <a:p>
            <a:endParaRPr kumimoji="1" lang="en-US" altLang="ja-JP" sz="2000" dirty="0">
              <a:latin typeface="Meiryo UI" panose="020B0604030504040204" pitchFamily="50" charset="-128"/>
              <a:ea typeface="Meiryo UI" panose="020B0604030504040204" pitchFamily="50" charset="-128"/>
            </a:endParaRPr>
          </a:p>
          <a:p>
            <a:r>
              <a:rPr kumimoji="1" lang="ja-JP" altLang="en-US" sz="2800" dirty="0" smtClean="0">
                <a:latin typeface="Meiryo UI" panose="020B0604030504040204" pitchFamily="50" charset="-128"/>
                <a:ea typeface="Meiryo UI" panose="020B0604030504040204" pitchFamily="50" charset="-128"/>
              </a:rPr>
              <a:t>そして、誠さんの名前でスマートフォン２台分の契約をし、携帯ショップを出ました。</a:t>
            </a:r>
            <a:endParaRPr kumimoji="1" lang="ja-JP" altLang="en-US" sz="2800" dirty="0">
              <a:latin typeface="Meiryo UI" panose="020B0604030504040204" pitchFamily="50" charset="-128"/>
              <a:ea typeface="Meiryo UI" panose="020B0604030504040204" pitchFamily="50" charset="-128"/>
            </a:endParaRPr>
          </a:p>
        </p:txBody>
      </p:sp>
      <p:sp>
        <p:nvSpPr>
          <p:cNvPr id="32" name="四角形吹き出し 31"/>
          <p:cNvSpPr/>
          <p:nvPr/>
        </p:nvSpPr>
        <p:spPr>
          <a:xfrm>
            <a:off x="2025187" y="12059191"/>
            <a:ext cx="10005406" cy="1033596"/>
          </a:xfrm>
          <a:prstGeom prst="wedgeRectCallout">
            <a:avLst>
              <a:gd name="adj1" fmla="val -53220"/>
              <a:gd name="adj2" fmla="val 10731"/>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あな</a:t>
            </a:r>
            <a:r>
              <a:rPr kumimoji="1" lang="ja-JP" altLang="en-US" sz="2800" dirty="0">
                <a:solidFill>
                  <a:schemeClr val="tx1"/>
                </a:solidFill>
                <a:latin typeface="Meiryo UI" panose="020B0604030504040204" pitchFamily="50" charset="-128"/>
                <a:ea typeface="Meiryo UI" panose="020B0604030504040204" pitchFamily="50" charset="-128"/>
              </a:rPr>
              <a:t>た</a:t>
            </a:r>
            <a:r>
              <a:rPr kumimoji="1" lang="ja-JP" altLang="en-US" sz="2800" dirty="0" smtClean="0">
                <a:solidFill>
                  <a:schemeClr val="tx1"/>
                </a:solidFill>
                <a:latin typeface="Meiryo UI" panose="020B0604030504040204" pitchFamily="50" charset="-128"/>
                <a:ea typeface="Meiryo UI" panose="020B0604030504040204" pitchFamily="50" charset="-128"/>
              </a:rPr>
              <a:t>のおかげで助かったわ！はい、お小遣い。</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sp>
        <p:nvSpPr>
          <p:cNvPr id="18" name="四角形吹き出し 17"/>
          <p:cNvSpPr/>
          <p:nvPr/>
        </p:nvSpPr>
        <p:spPr>
          <a:xfrm>
            <a:off x="2025187" y="8919643"/>
            <a:ext cx="9986637" cy="995216"/>
          </a:xfrm>
          <a:prstGeom prst="wedgeRectCallout">
            <a:avLst>
              <a:gd name="adj1" fmla="val -52807"/>
              <a:gd name="adj2" fmla="val 8239"/>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うん！それなら僕にもできるね！</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sp>
        <p:nvSpPr>
          <p:cNvPr id="19" name="テキスト ボックス 18"/>
          <p:cNvSpPr txBox="1"/>
          <p:nvPr/>
        </p:nvSpPr>
        <p:spPr>
          <a:xfrm>
            <a:off x="576036" y="13766880"/>
            <a:ext cx="11418997" cy="523220"/>
          </a:xfrm>
          <a:prstGeom prst="rect">
            <a:avLst/>
          </a:prstGeom>
          <a:noFill/>
        </p:spPr>
        <p:txBody>
          <a:bodyPr wrap="square" rtlCol="0">
            <a:spAutoFit/>
          </a:bodyPr>
          <a:lstStyle/>
          <a:p>
            <a:r>
              <a:rPr kumimoji="1" lang="ja-JP" altLang="en-US" sz="2800" dirty="0" smtClean="0">
                <a:latin typeface="Meiryo UI" panose="020B0604030504040204" pitchFamily="50" charset="-128"/>
                <a:ea typeface="Meiryo UI" panose="020B0604030504040204" pitchFamily="50" charset="-128"/>
              </a:rPr>
              <a:t>誠さんは、見知らぬ女性に２万円をもらい、代わりにスマートフォンを渡しました。</a:t>
            </a:r>
            <a:endParaRPr kumimoji="1" lang="ja-JP" altLang="en-US" sz="2800" dirty="0">
              <a:latin typeface="Meiryo UI" panose="020B0604030504040204" pitchFamily="50" charset="-128"/>
              <a:ea typeface="Meiryo UI" panose="020B0604030504040204" pitchFamily="50" charset="-128"/>
            </a:endParaRPr>
          </a:p>
        </p:txBody>
      </p:sp>
      <p:pic>
        <p:nvPicPr>
          <p:cNvPr id="2" name="図 1"/>
          <p:cNvPicPr>
            <a:picLocks noChangeAspect="1"/>
          </p:cNvPicPr>
          <p:nvPr/>
        </p:nvPicPr>
        <p:blipFill rotWithShape="1">
          <a:blip r:embed="rId2"/>
          <a:srcRect l="7725" r="9744" b="8831"/>
          <a:stretch/>
        </p:blipFill>
        <p:spPr>
          <a:xfrm>
            <a:off x="7033948" y="1009503"/>
            <a:ext cx="1050588" cy="1578941"/>
          </a:xfrm>
          <a:prstGeom prst="rect">
            <a:avLst/>
          </a:prstGeom>
        </p:spPr>
      </p:pic>
      <p:pic>
        <p:nvPicPr>
          <p:cNvPr id="6" name="図 5"/>
          <p:cNvPicPr>
            <a:picLocks noChangeAspect="1"/>
          </p:cNvPicPr>
          <p:nvPr/>
        </p:nvPicPr>
        <p:blipFill rotWithShape="1">
          <a:blip r:embed="rId3"/>
          <a:srcRect l="10470" t="1" r="12469" b="17681"/>
          <a:stretch/>
        </p:blipFill>
        <p:spPr>
          <a:xfrm>
            <a:off x="796358" y="3696573"/>
            <a:ext cx="792886" cy="1152342"/>
          </a:xfrm>
          <a:prstGeom prst="rect">
            <a:avLst/>
          </a:prstGeom>
        </p:spPr>
      </p:pic>
      <p:pic>
        <p:nvPicPr>
          <p:cNvPr id="8" name="図 7"/>
          <p:cNvPicPr>
            <a:picLocks noChangeAspect="1"/>
          </p:cNvPicPr>
          <p:nvPr/>
        </p:nvPicPr>
        <p:blipFill rotWithShape="1">
          <a:blip r:embed="rId4"/>
          <a:srcRect b="11414"/>
          <a:stretch/>
        </p:blipFill>
        <p:spPr>
          <a:xfrm>
            <a:off x="834528" y="5336032"/>
            <a:ext cx="796217" cy="948038"/>
          </a:xfrm>
          <a:prstGeom prst="rect">
            <a:avLst/>
          </a:prstGeom>
        </p:spPr>
      </p:pic>
      <p:pic>
        <p:nvPicPr>
          <p:cNvPr id="23" name="図 22"/>
          <p:cNvPicPr>
            <a:picLocks noChangeAspect="1"/>
          </p:cNvPicPr>
          <p:nvPr/>
        </p:nvPicPr>
        <p:blipFill rotWithShape="1">
          <a:blip r:embed="rId3"/>
          <a:srcRect l="10470" t="1" r="12469" b="17681"/>
          <a:stretch/>
        </p:blipFill>
        <p:spPr>
          <a:xfrm>
            <a:off x="796358" y="7004202"/>
            <a:ext cx="792886" cy="1152342"/>
          </a:xfrm>
          <a:prstGeom prst="rect">
            <a:avLst/>
          </a:prstGeom>
        </p:spPr>
      </p:pic>
      <p:pic>
        <p:nvPicPr>
          <p:cNvPr id="24" name="図 23"/>
          <p:cNvPicPr>
            <a:picLocks noChangeAspect="1"/>
          </p:cNvPicPr>
          <p:nvPr/>
        </p:nvPicPr>
        <p:blipFill rotWithShape="1">
          <a:blip r:embed="rId3"/>
          <a:srcRect l="10470" t="1" r="12469" b="17681"/>
          <a:stretch/>
        </p:blipFill>
        <p:spPr>
          <a:xfrm>
            <a:off x="837860" y="12109508"/>
            <a:ext cx="792886" cy="1152342"/>
          </a:xfrm>
          <a:prstGeom prst="rect">
            <a:avLst/>
          </a:prstGeom>
        </p:spPr>
      </p:pic>
      <p:pic>
        <p:nvPicPr>
          <p:cNvPr id="25" name="図 24"/>
          <p:cNvPicPr>
            <a:picLocks noChangeAspect="1"/>
          </p:cNvPicPr>
          <p:nvPr/>
        </p:nvPicPr>
        <p:blipFill rotWithShape="1">
          <a:blip r:embed="rId4"/>
          <a:srcRect b="11414"/>
          <a:stretch/>
        </p:blipFill>
        <p:spPr>
          <a:xfrm>
            <a:off x="754856" y="8774335"/>
            <a:ext cx="834388" cy="993487"/>
          </a:xfrm>
          <a:prstGeom prst="rect">
            <a:avLst/>
          </a:prstGeom>
        </p:spPr>
      </p:pic>
      <p:pic>
        <p:nvPicPr>
          <p:cNvPr id="9" name="図 8"/>
          <p:cNvPicPr>
            <a:picLocks noChangeAspect="1"/>
          </p:cNvPicPr>
          <p:nvPr/>
        </p:nvPicPr>
        <p:blipFill>
          <a:blip r:embed="rId5"/>
          <a:stretch>
            <a:fillRect/>
          </a:stretch>
        </p:blipFill>
        <p:spPr>
          <a:xfrm>
            <a:off x="2762486" y="1028075"/>
            <a:ext cx="1174733" cy="1578941"/>
          </a:xfrm>
          <a:prstGeom prst="rect">
            <a:avLst/>
          </a:prstGeom>
        </p:spPr>
      </p:pic>
      <p:pic>
        <p:nvPicPr>
          <p:cNvPr id="11" name="図 10"/>
          <p:cNvPicPr>
            <a:picLocks noChangeAspect="1"/>
          </p:cNvPicPr>
          <p:nvPr/>
        </p:nvPicPr>
        <p:blipFill rotWithShape="1">
          <a:blip r:embed="rId6"/>
          <a:srcRect b="7328"/>
          <a:stretch/>
        </p:blipFill>
        <p:spPr>
          <a:xfrm>
            <a:off x="796358" y="14655421"/>
            <a:ext cx="856855" cy="1067291"/>
          </a:xfrm>
          <a:prstGeom prst="rect">
            <a:avLst/>
          </a:prstGeom>
        </p:spPr>
      </p:pic>
      <p:sp>
        <p:nvSpPr>
          <p:cNvPr id="30" name="テキスト ボックス 29"/>
          <p:cNvSpPr txBox="1"/>
          <p:nvPr/>
        </p:nvSpPr>
        <p:spPr>
          <a:xfrm>
            <a:off x="387110" y="2869524"/>
            <a:ext cx="11397958"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ひ　　まこ</a:t>
            </a:r>
            <a:r>
              <a:rPr kumimoji="1" lang="ja-JP" altLang="en-US" sz="1600" dirty="0">
                <a:latin typeface="Meiryo UI" panose="020B0604030504040204" pitchFamily="50" charset="-128"/>
                <a:ea typeface="Meiryo UI" panose="020B0604030504040204" pitchFamily="50" charset="-128"/>
              </a:rPr>
              <a:t>と</a:t>
            </a:r>
            <a:r>
              <a:rPr kumimoji="1" lang="ja-JP" altLang="en-US" sz="1600" dirty="0" smtClean="0">
                <a:latin typeface="Meiryo UI" panose="020B0604030504040204" pitchFamily="50" charset="-128"/>
                <a:ea typeface="Meiryo UI" panose="020B0604030504040204" pitchFamily="50" charset="-128"/>
              </a:rPr>
              <a:t>　　 　　　　し　</a:t>
            </a:r>
            <a:r>
              <a:rPr kumimoji="1" lang="ja-JP" altLang="en-US" sz="1600" dirty="0" err="1" smtClean="0">
                <a:latin typeface="Meiryo UI" panose="020B0604030504040204" pitchFamily="50" charset="-128"/>
                <a:ea typeface="Meiryo UI" panose="020B0604030504040204" pitchFamily="50" charset="-128"/>
              </a:rPr>
              <a:t>ご</a:t>
            </a:r>
            <a:r>
              <a:rPr kumimoji="1" lang="ja-JP" altLang="en-US" sz="1600" dirty="0" smtClean="0">
                <a:latin typeface="Meiryo UI" panose="020B0604030504040204" pitchFamily="50" charset="-128"/>
                <a:ea typeface="Meiryo UI" panose="020B0604030504040204" pitchFamily="50" charset="-128"/>
              </a:rPr>
              <a:t>と　　　かえ   　　　み</a:t>
            </a:r>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し　　　　　 じょ</a:t>
            </a:r>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せい　　こえ　　　か</a:t>
            </a:r>
            <a:endParaRPr kumimoji="1" lang="ja-JP" altLang="en-US" sz="1600" dirty="0">
              <a:latin typeface="Meiryo UI" panose="020B0604030504040204" pitchFamily="50" charset="-128"/>
              <a:ea typeface="Meiryo UI" panose="020B0604030504040204" pitchFamily="50" charset="-128"/>
            </a:endParaRPr>
          </a:p>
        </p:txBody>
      </p:sp>
      <p:sp>
        <p:nvSpPr>
          <p:cNvPr id="33" name="テキスト ボックス 32"/>
          <p:cNvSpPr txBox="1"/>
          <p:nvPr/>
        </p:nvSpPr>
        <p:spPr>
          <a:xfrm>
            <a:off x="2025187" y="5269097"/>
            <a:ext cx="8865353"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かね　　　　　　　　　　　　　　　　　　　　　　　　　　　　　　　　　　　</a:t>
            </a:r>
            <a:r>
              <a:rPr kumimoji="1" lang="ja-JP" altLang="en-US" sz="1600" dirty="0" err="1" smtClean="0">
                <a:latin typeface="Meiryo UI" panose="020B0604030504040204" pitchFamily="50" charset="-128"/>
                <a:ea typeface="Meiryo UI" panose="020B0604030504040204" pitchFamily="50" charset="-128"/>
              </a:rPr>
              <a:t>い</a:t>
            </a:r>
            <a:endParaRPr kumimoji="1" lang="en-US" altLang="ja-JP" sz="1600" dirty="0" smtClean="0">
              <a:latin typeface="Meiryo UI" panose="020B0604030504040204" pitchFamily="50" charset="-128"/>
              <a:ea typeface="Meiryo UI" panose="020B0604030504040204" pitchFamily="50" charset="-128"/>
            </a:endParaRPr>
          </a:p>
        </p:txBody>
      </p:sp>
      <p:sp>
        <p:nvSpPr>
          <p:cNvPr id="34" name="テキスト ボックス 33"/>
          <p:cNvSpPr txBox="1"/>
          <p:nvPr/>
        </p:nvSpPr>
        <p:spPr>
          <a:xfrm>
            <a:off x="2008396" y="6684875"/>
            <a:ext cx="10014991" cy="335952"/>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いま　　　　 いっしょ　　　けいたい し</a:t>
            </a:r>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ょ っ ぷ　　　い　　　　　　　　　　　　　　　　なまえ　　　す　ま　</a:t>
            </a:r>
            <a:r>
              <a:rPr kumimoji="1" lang="ja-JP" altLang="en-US" sz="1600" dirty="0" err="1" smtClean="0">
                <a:latin typeface="Meiryo UI" panose="020B0604030504040204" pitchFamily="50" charset="-128"/>
                <a:ea typeface="Meiryo UI" panose="020B0604030504040204" pitchFamily="50" charset="-128"/>
              </a:rPr>
              <a:t>ー</a:t>
            </a:r>
            <a:r>
              <a:rPr kumimoji="1" lang="ja-JP" altLang="en-US" sz="1600" dirty="0" smtClean="0">
                <a:latin typeface="Meiryo UI" panose="020B0604030504040204" pitchFamily="50" charset="-128"/>
                <a:ea typeface="Meiryo UI" panose="020B0604030504040204" pitchFamily="50" charset="-128"/>
              </a:rPr>
              <a:t>　と　ふ ぉ ん　　　か　　　　　　　　　　</a:t>
            </a:r>
            <a:endParaRPr kumimoji="1" lang="en-US" altLang="ja-JP" sz="1600" dirty="0" smtClean="0">
              <a:latin typeface="Meiryo UI" panose="020B0604030504040204" pitchFamily="50" charset="-128"/>
              <a:ea typeface="Meiryo UI" panose="020B0604030504040204" pitchFamily="50" charset="-128"/>
            </a:endParaRPr>
          </a:p>
        </p:txBody>
      </p:sp>
      <p:sp>
        <p:nvSpPr>
          <p:cNvPr id="35" name="テキスト ボックス 34"/>
          <p:cNvSpPr txBox="1"/>
          <p:nvPr/>
        </p:nvSpPr>
        <p:spPr>
          <a:xfrm>
            <a:off x="2043832" y="7420257"/>
            <a:ext cx="10014991" cy="335952"/>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い　　　　　　　　　　　　　かんたん　　　　　　　</a:t>
            </a:r>
            <a:endParaRPr kumimoji="1" lang="en-US" altLang="ja-JP" sz="1600" dirty="0" smtClean="0">
              <a:latin typeface="Meiryo UI" panose="020B0604030504040204" pitchFamily="50" charset="-128"/>
              <a:ea typeface="Meiryo UI" panose="020B0604030504040204" pitchFamily="50" charset="-128"/>
            </a:endParaRPr>
          </a:p>
        </p:txBody>
      </p:sp>
      <p:sp>
        <p:nvSpPr>
          <p:cNvPr id="36" name="テキスト ボックス 35"/>
          <p:cNvSpPr txBox="1"/>
          <p:nvPr/>
        </p:nvSpPr>
        <p:spPr>
          <a:xfrm>
            <a:off x="2108733" y="8941794"/>
            <a:ext cx="10014991" cy="335952"/>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ぼく　　　　　　　　　　</a:t>
            </a:r>
            <a:endParaRPr kumimoji="1" lang="en-US" altLang="ja-JP" sz="1600" dirty="0" smtClean="0">
              <a:latin typeface="Meiryo UI" panose="020B0604030504040204" pitchFamily="50" charset="-128"/>
              <a:ea typeface="Meiryo UI" panose="020B0604030504040204" pitchFamily="50" charset="-128"/>
            </a:endParaRPr>
          </a:p>
        </p:txBody>
      </p:sp>
      <p:sp>
        <p:nvSpPr>
          <p:cNvPr id="37" name="テキスト ボックス 36"/>
          <p:cNvSpPr txBox="1"/>
          <p:nvPr/>
        </p:nvSpPr>
        <p:spPr>
          <a:xfrm>
            <a:off x="592827" y="10243364"/>
            <a:ext cx="11599173"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まこ</a:t>
            </a:r>
            <a:r>
              <a:rPr kumimoji="1" lang="ja-JP" altLang="en-US" sz="1600" dirty="0">
                <a:latin typeface="Meiryo UI" panose="020B0604030504040204" pitchFamily="50" charset="-128"/>
                <a:ea typeface="Meiryo UI" panose="020B0604030504040204" pitchFamily="50" charset="-128"/>
              </a:rPr>
              <a:t>と</a:t>
            </a:r>
            <a:r>
              <a:rPr kumimoji="1" lang="ja-JP" altLang="en-US" sz="1600" dirty="0" smtClean="0">
                <a:latin typeface="Meiryo UI" panose="020B0604030504040204" pitchFamily="50" charset="-128"/>
                <a:ea typeface="Meiryo UI" panose="020B0604030504040204" pitchFamily="50" charset="-128"/>
              </a:rPr>
              <a:t>　　　　        み　しら　　　　じょ　せい　　　つ　　　　　　　　　けいたい し</a:t>
            </a:r>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ょ っ ぷ　　　い　　　　　　　　　　　　　　　　</a:t>
            </a:r>
            <a:endParaRPr kumimoji="1" lang="en-US" altLang="ja-JP" sz="1600" dirty="0" smtClean="0">
              <a:latin typeface="Meiryo UI" panose="020B0604030504040204" pitchFamily="50" charset="-128"/>
              <a:ea typeface="Meiryo UI" panose="020B0604030504040204" pitchFamily="50" charset="-128"/>
            </a:endParaRPr>
          </a:p>
        </p:txBody>
      </p:sp>
      <p:sp>
        <p:nvSpPr>
          <p:cNvPr id="38" name="テキスト ボックス 37"/>
          <p:cNvSpPr txBox="1"/>
          <p:nvPr/>
        </p:nvSpPr>
        <p:spPr>
          <a:xfrm>
            <a:off x="592826" y="10971951"/>
            <a:ext cx="11469471" cy="346756"/>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　　　　　　まこ</a:t>
            </a:r>
            <a:r>
              <a:rPr kumimoji="1" lang="ja-JP" altLang="en-US" sz="1600" dirty="0">
                <a:latin typeface="Meiryo UI" panose="020B0604030504040204" pitchFamily="50" charset="-128"/>
                <a:ea typeface="Meiryo UI" panose="020B0604030504040204" pitchFamily="50" charset="-128"/>
              </a:rPr>
              <a:t>と</a:t>
            </a:r>
            <a:r>
              <a:rPr kumimoji="1" lang="ja-JP" altLang="en-US" sz="1600" dirty="0" smtClean="0">
                <a:latin typeface="Meiryo UI" panose="020B0604030504040204" pitchFamily="50" charset="-128"/>
                <a:ea typeface="Meiryo UI" panose="020B0604030504040204" pitchFamily="50" charset="-128"/>
              </a:rPr>
              <a:t>　　　　　　 </a:t>
            </a:r>
            <a:r>
              <a:rPr kumimoji="1" lang="ja-JP" altLang="en-US" sz="1600" dirty="0">
                <a:latin typeface="Meiryo UI" panose="020B0604030504040204" pitchFamily="50" charset="-128"/>
                <a:ea typeface="Meiryo UI" panose="020B0604030504040204" pitchFamily="50" charset="-128"/>
              </a:rPr>
              <a:t>な</a:t>
            </a:r>
            <a:r>
              <a:rPr kumimoji="1" lang="ja-JP" altLang="en-US" sz="1600" dirty="0" smtClean="0">
                <a:latin typeface="Meiryo UI" panose="020B0604030504040204" pitchFamily="50" charset="-128"/>
                <a:ea typeface="Meiryo UI" panose="020B0604030504040204" pitchFamily="50" charset="-128"/>
              </a:rPr>
              <a:t>　まえ　　</a:t>
            </a:r>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す　ま　</a:t>
            </a:r>
            <a:r>
              <a:rPr kumimoji="1" lang="ja-JP" altLang="en-US" sz="1600" dirty="0" err="1" smtClean="0">
                <a:latin typeface="Meiryo UI" panose="020B0604030504040204" pitchFamily="50" charset="-128"/>
                <a:ea typeface="Meiryo UI" panose="020B0604030504040204" pitchFamily="50" charset="-128"/>
              </a:rPr>
              <a:t>ー</a:t>
            </a:r>
            <a:r>
              <a:rPr kumimoji="1" lang="ja-JP" altLang="en-US" sz="1600" dirty="0" smtClean="0">
                <a:latin typeface="Meiryo UI" panose="020B0604030504040204" pitchFamily="50" charset="-128"/>
                <a:ea typeface="Meiryo UI" panose="020B0604030504040204" pitchFamily="50" charset="-128"/>
              </a:rPr>
              <a:t>　と　ふ ぉ ん　　</a:t>
            </a:r>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だいぶん　　けいやく　　　　　　　けいたい </a:t>
            </a:r>
            <a:r>
              <a:rPr kumimoji="1" lang="ja-JP" altLang="en-US" sz="1600" dirty="0">
                <a:latin typeface="Meiryo UI" panose="020B0604030504040204" pitchFamily="50" charset="-128"/>
                <a:ea typeface="Meiryo UI" panose="020B0604030504040204" pitchFamily="50" charset="-128"/>
              </a:rPr>
              <a:t>し ょ っ </a:t>
            </a:r>
            <a:r>
              <a:rPr kumimoji="1" lang="ja-JP" altLang="en-US" sz="1600" dirty="0" err="1" smtClean="0">
                <a:latin typeface="Meiryo UI" panose="020B0604030504040204" pitchFamily="50" charset="-128"/>
                <a:ea typeface="Meiryo UI" panose="020B0604030504040204" pitchFamily="50" charset="-128"/>
              </a:rPr>
              <a:t>ぷ　　</a:t>
            </a:r>
            <a:r>
              <a:rPr kumimoji="1" lang="ja-JP" altLang="en-US" sz="1600" dirty="0" smtClean="0">
                <a:latin typeface="Meiryo UI" panose="020B0604030504040204" pitchFamily="50" charset="-128"/>
                <a:ea typeface="Meiryo UI" panose="020B0604030504040204" pitchFamily="50" charset="-128"/>
              </a:rPr>
              <a:t>　で　　　　　　　　　　</a:t>
            </a:r>
            <a:endParaRPr kumimoji="1" lang="en-US" altLang="ja-JP" sz="1600" dirty="0" smtClean="0">
              <a:latin typeface="Meiryo UI" panose="020B0604030504040204" pitchFamily="50" charset="-128"/>
              <a:ea typeface="Meiryo UI" panose="020B0604030504040204" pitchFamily="50" charset="-128"/>
            </a:endParaRPr>
          </a:p>
        </p:txBody>
      </p:sp>
      <p:sp>
        <p:nvSpPr>
          <p:cNvPr id="39" name="テキスト ボックス 38"/>
          <p:cNvSpPr txBox="1"/>
          <p:nvPr/>
        </p:nvSpPr>
        <p:spPr>
          <a:xfrm>
            <a:off x="2043832" y="12095319"/>
            <a:ext cx="10558200" cy="346125"/>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　　　　　　　　　　　　　　　　たす　　　　　　　　　　　　　　　　　　　 こ　づか　　　　　　　　　　</a:t>
            </a:r>
            <a:endParaRPr kumimoji="1" lang="en-US" altLang="ja-JP" sz="1600" dirty="0" smtClean="0">
              <a:latin typeface="Meiryo UI" panose="020B0604030504040204" pitchFamily="50" charset="-128"/>
              <a:ea typeface="Meiryo UI" panose="020B0604030504040204" pitchFamily="50" charset="-128"/>
            </a:endParaRPr>
          </a:p>
        </p:txBody>
      </p:sp>
      <p:sp>
        <p:nvSpPr>
          <p:cNvPr id="40" name="テキスト ボックス 39"/>
          <p:cNvSpPr txBox="1"/>
          <p:nvPr/>
        </p:nvSpPr>
        <p:spPr>
          <a:xfrm>
            <a:off x="557805" y="13538186"/>
            <a:ext cx="11469471"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まこ</a:t>
            </a:r>
            <a:r>
              <a:rPr kumimoji="1" lang="ja-JP" altLang="en-US" sz="1600" dirty="0">
                <a:latin typeface="Meiryo UI" panose="020B0604030504040204" pitchFamily="50" charset="-128"/>
                <a:ea typeface="Meiryo UI" panose="020B0604030504040204" pitchFamily="50" charset="-128"/>
              </a:rPr>
              <a:t>と</a:t>
            </a:r>
            <a:r>
              <a:rPr kumimoji="1" lang="ja-JP" altLang="en-US" sz="1600" dirty="0" smtClean="0">
                <a:latin typeface="Meiryo UI" panose="020B0604030504040204" pitchFamily="50" charset="-128"/>
                <a:ea typeface="Meiryo UI" panose="020B0604030504040204" pitchFamily="50" charset="-128"/>
              </a:rPr>
              <a:t>　　　　　　　　み　し　　　　　　じょせい　　　　　まんえん　　　　　　　　</a:t>
            </a:r>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　　か　　　　　　　す　ま　</a:t>
            </a:r>
            <a:r>
              <a:rPr kumimoji="1" lang="ja-JP" altLang="en-US" sz="1600" dirty="0" err="1" smtClean="0">
                <a:latin typeface="Meiryo UI" panose="020B0604030504040204" pitchFamily="50" charset="-128"/>
                <a:ea typeface="Meiryo UI" panose="020B0604030504040204" pitchFamily="50" charset="-128"/>
              </a:rPr>
              <a:t>ー</a:t>
            </a:r>
            <a:r>
              <a:rPr kumimoji="1" lang="ja-JP" altLang="en-US" sz="1600" dirty="0" smtClean="0">
                <a:latin typeface="Meiryo UI" panose="020B0604030504040204" pitchFamily="50" charset="-128"/>
                <a:ea typeface="Meiryo UI" panose="020B0604030504040204" pitchFamily="50" charset="-128"/>
              </a:rPr>
              <a:t>　と　ふ ぉ ん　　わた　　　　　　　　　　</a:t>
            </a:r>
            <a:endParaRPr kumimoji="1" lang="en-US" altLang="ja-JP" sz="1600" dirty="0" smtClean="0">
              <a:latin typeface="Meiryo UI" panose="020B0604030504040204" pitchFamily="50" charset="-128"/>
              <a:ea typeface="Meiryo UI" panose="020B0604030504040204" pitchFamily="50" charset="-128"/>
            </a:endParaRPr>
          </a:p>
        </p:txBody>
      </p:sp>
      <p:sp>
        <p:nvSpPr>
          <p:cNvPr id="42" name="テキスト ボックス 41"/>
          <p:cNvSpPr txBox="1"/>
          <p:nvPr/>
        </p:nvSpPr>
        <p:spPr>
          <a:xfrm>
            <a:off x="2008396" y="14783913"/>
            <a:ext cx="11469471"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かんたん　　　　　まんえん　　　　　　　　　　　　　 ら っ き　</a:t>
            </a:r>
            <a:r>
              <a:rPr kumimoji="1" lang="ja-JP" altLang="en-US" sz="1600" dirty="0" err="1">
                <a:latin typeface="Meiryo UI" panose="020B0604030504040204" pitchFamily="50" charset="-128"/>
                <a:ea typeface="Meiryo UI" panose="020B0604030504040204" pitchFamily="50" charset="-128"/>
              </a:rPr>
              <a:t>ー</a:t>
            </a:r>
            <a:r>
              <a:rPr kumimoji="1" lang="ja-JP" altLang="en-US" sz="1600" dirty="0" smtClean="0">
                <a:latin typeface="Meiryo UI" panose="020B0604030504040204" pitchFamily="50" charset="-128"/>
                <a:ea typeface="Meiryo UI" panose="020B0604030504040204" pitchFamily="50" charset="-128"/>
              </a:rPr>
              <a:t>　　　　　　　　</a:t>
            </a:r>
            <a:endParaRPr kumimoji="1" lang="en-US" altLang="ja-JP" sz="1600" dirty="0" smtClean="0">
              <a:latin typeface="Meiryo UI" panose="020B0604030504040204" pitchFamily="50" charset="-128"/>
              <a:ea typeface="Meiryo UI" panose="020B0604030504040204" pitchFamily="50" charset="-128"/>
            </a:endParaRPr>
          </a:p>
        </p:txBody>
      </p:sp>
      <p:sp>
        <p:nvSpPr>
          <p:cNvPr id="46" name="テキスト ボックス 45"/>
          <p:cNvSpPr txBox="1"/>
          <p:nvPr/>
        </p:nvSpPr>
        <p:spPr>
          <a:xfrm>
            <a:off x="3916240" y="1495083"/>
            <a:ext cx="3350487" cy="646331"/>
          </a:xfrm>
          <a:prstGeom prst="rect">
            <a:avLst/>
          </a:prstGeom>
          <a:noFill/>
        </p:spPr>
        <p:txBody>
          <a:bodyPr wrap="square" rtlCol="0">
            <a:spAutoFit/>
          </a:bodyPr>
          <a:lstStyle/>
          <a:p>
            <a:r>
              <a:rPr kumimoji="1" lang="ja-JP" altLang="en-US" b="1" dirty="0" smtClean="0">
                <a:latin typeface="Meiryo UI" panose="020B0604030504040204" pitchFamily="50" charset="-128"/>
                <a:ea typeface="Meiryo UI" panose="020B0604030504040204" pitchFamily="50" charset="-128"/>
              </a:rPr>
              <a:t>誠さん</a:t>
            </a:r>
            <a:endParaRPr kumimoji="1" lang="en-US" altLang="ja-JP" b="1"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p:txBody>
      </p:sp>
      <p:sp>
        <p:nvSpPr>
          <p:cNvPr id="47" name="テキスト ボックス 46"/>
          <p:cNvSpPr txBox="1"/>
          <p:nvPr/>
        </p:nvSpPr>
        <p:spPr>
          <a:xfrm>
            <a:off x="8118321" y="1420985"/>
            <a:ext cx="3666747" cy="646331"/>
          </a:xfrm>
          <a:prstGeom prst="rect">
            <a:avLst/>
          </a:prstGeom>
          <a:noFill/>
        </p:spPr>
        <p:txBody>
          <a:bodyPr wrap="square" rtlCol="0">
            <a:spAutoFit/>
          </a:bodyPr>
          <a:lstStyle/>
          <a:p>
            <a:r>
              <a:rPr kumimoji="1" lang="ja-JP" altLang="en-US" b="1" dirty="0" smtClean="0">
                <a:latin typeface="Meiryo UI" panose="020B0604030504040204" pitchFamily="50" charset="-128"/>
                <a:ea typeface="Meiryo UI" panose="020B0604030504040204" pitchFamily="50" charset="-128"/>
              </a:rPr>
              <a:t>見知らぬ女性</a:t>
            </a:r>
            <a:endParaRPr kumimoji="1" lang="en-US" altLang="ja-JP" b="1" dirty="0" smtClean="0">
              <a:latin typeface="Meiryo UI" panose="020B0604030504040204" pitchFamily="50" charset="-128"/>
              <a:ea typeface="Meiryo UI" panose="020B0604030504040204" pitchFamily="50" charset="-128"/>
            </a:endParaRPr>
          </a:p>
          <a:p>
            <a:endParaRPr kumimoji="1" lang="en-US" altLang="ja-JP" b="1" dirty="0" smtClean="0">
              <a:latin typeface="Meiryo UI" panose="020B0604030504040204" pitchFamily="50" charset="-128"/>
              <a:ea typeface="Meiryo UI" panose="020B0604030504040204" pitchFamily="50" charset="-128"/>
            </a:endParaRPr>
          </a:p>
        </p:txBody>
      </p:sp>
      <p:sp>
        <p:nvSpPr>
          <p:cNvPr id="48" name="テキスト ボックス 47"/>
          <p:cNvSpPr txBox="1"/>
          <p:nvPr/>
        </p:nvSpPr>
        <p:spPr>
          <a:xfrm>
            <a:off x="3916240" y="1278061"/>
            <a:ext cx="3282237" cy="307777"/>
          </a:xfrm>
          <a:prstGeom prst="rect">
            <a:avLst/>
          </a:prstGeom>
          <a:noFill/>
        </p:spPr>
        <p:txBody>
          <a:bodyPr wrap="square" rtlCol="0">
            <a:spAutoFit/>
          </a:bodyPr>
          <a:lstStyle/>
          <a:p>
            <a:r>
              <a:rPr kumimoji="1" lang="ja-JP" altLang="en-US" sz="1400" dirty="0" smtClean="0">
                <a:latin typeface="Meiryo UI" panose="020B0604030504040204" pitchFamily="50" charset="-128"/>
                <a:ea typeface="Meiryo UI" panose="020B0604030504040204" pitchFamily="50" charset="-128"/>
              </a:rPr>
              <a:t>まこ</a:t>
            </a:r>
            <a:r>
              <a:rPr kumimoji="1" lang="ja-JP" altLang="en-US" sz="1400" dirty="0">
                <a:latin typeface="Meiryo UI" panose="020B0604030504040204" pitchFamily="50" charset="-128"/>
                <a:ea typeface="Meiryo UI" panose="020B0604030504040204" pitchFamily="50" charset="-128"/>
              </a:rPr>
              <a:t>と</a:t>
            </a:r>
          </a:p>
        </p:txBody>
      </p:sp>
      <p:sp>
        <p:nvSpPr>
          <p:cNvPr id="53" name="テキスト ボックス 52"/>
          <p:cNvSpPr txBox="1"/>
          <p:nvPr/>
        </p:nvSpPr>
        <p:spPr>
          <a:xfrm>
            <a:off x="7928896" y="1191747"/>
            <a:ext cx="3282237" cy="307777"/>
          </a:xfrm>
          <a:prstGeom prst="rect">
            <a:avLst/>
          </a:prstGeom>
          <a:noFill/>
        </p:spPr>
        <p:txBody>
          <a:bodyPr wrap="square" rtlCol="0">
            <a:spAutoFit/>
          </a:bodyPr>
          <a:lstStyle/>
          <a:p>
            <a:r>
              <a:rPr kumimoji="1" lang="ja-JP" altLang="en-US" sz="1400" dirty="0" smtClean="0">
                <a:latin typeface="Meiryo UI" panose="020B0604030504040204" pitchFamily="50" charset="-128"/>
                <a:ea typeface="Meiryo UI" panose="020B0604030504040204" pitchFamily="50" charset="-128"/>
              </a:rPr>
              <a:t>　  み し  　　　じょせい</a:t>
            </a:r>
            <a:endParaRPr kumimoji="1" lang="ja-JP" altLang="en-US" sz="1400" dirty="0">
              <a:latin typeface="Meiryo UI" panose="020B0604030504040204" pitchFamily="50" charset="-128"/>
              <a:ea typeface="Meiryo UI" panose="020B0604030504040204" pitchFamily="50" charset="-128"/>
            </a:endParaRPr>
          </a:p>
        </p:txBody>
      </p:sp>
      <p:sp>
        <p:nvSpPr>
          <p:cNvPr id="15" name="正方形/長方形 14"/>
          <p:cNvSpPr/>
          <p:nvPr/>
        </p:nvSpPr>
        <p:spPr>
          <a:xfrm>
            <a:off x="854723" y="15722712"/>
            <a:ext cx="795411"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誠</a:t>
            </a:r>
            <a:r>
              <a:rPr kumimoji="1" lang="ja-JP" altLang="en-US" b="1" dirty="0" smtClean="0">
                <a:latin typeface="Meiryo UI" panose="020B0604030504040204" pitchFamily="50" charset="-128"/>
                <a:ea typeface="Meiryo UI" panose="020B0604030504040204" pitchFamily="50" charset="-128"/>
              </a:rPr>
              <a:t>さん</a:t>
            </a:r>
            <a:endParaRPr kumimoji="1" lang="en-US" altLang="ja-JP" b="1" dirty="0">
              <a:latin typeface="Meiryo UI" panose="020B0604030504040204" pitchFamily="50" charset="-128"/>
              <a:ea typeface="Meiryo UI" panose="020B0604030504040204" pitchFamily="50" charset="-128"/>
            </a:endParaRPr>
          </a:p>
        </p:txBody>
      </p:sp>
      <p:sp>
        <p:nvSpPr>
          <p:cNvPr id="17" name="正方形/長方形 16"/>
          <p:cNvSpPr/>
          <p:nvPr/>
        </p:nvSpPr>
        <p:spPr>
          <a:xfrm>
            <a:off x="507664" y="13216885"/>
            <a:ext cx="1500732"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見知らぬ女性</a:t>
            </a:r>
            <a:endParaRPr kumimoji="1" lang="en-US" altLang="ja-JP" b="1" dirty="0">
              <a:latin typeface="Meiryo UI" panose="020B0604030504040204" pitchFamily="50" charset="-128"/>
              <a:ea typeface="Meiryo UI" panose="020B0604030504040204" pitchFamily="50" charset="-128"/>
            </a:endParaRPr>
          </a:p>
        </p:txBody>
      </p:sp>
      <p:sp>
        <p:nvSpPr>
          <p:cNvPr id="54" name="正方形/長方形 53"/>
          <p:cNvSpPr/>
          <p:nvPr/>
        </p:nvSpPr>
        <p:spPr>
          <a:xfrm>
            <a:off x="482270" y="8155479"/>
            <a:ext cx="1500732"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見知らぬ女性</a:t>
            </a:r>
            <a:endParaRPr kumimoji="1" lang="en-US" altLang="ja-JP" b="1" dirty="0">
              <a:latin typeface="Meiryo UI" panose="020B0604030504040204" pitchFamily="50" charset="-128"/>
              <a:ea typeface="Meiryo UI" panose="020B0604030504040204" pitchFamily="50" charset="-128"/>
            </a:endParaRPr>
          </a:p>
        </p:txBody>
      </p:sp>
      <p:sp>
        <p:nvSpPr>
          <p:cNvPr id="55" name="正方形/長方形 54"/>
          <p:cNvSpPr/>
          <p:nvPr/>
        </p:nvSpPr>
        <p:spPr>
          <a:xfrm>
            <a:off x="465600" y="4827363"/>
            <a:ext cx="1500732"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見知らぬ女性</a:t>
            </a:r>
            <a:endParaRPr kumimoji="1" lang="en-US" altLang="ja-JP" b="1" dirty="0">
              <a:latin typeface="Meiryo UI" panose="020B0604030504040204" pitchFamily="50" charset="-128"/>
              <a:ea typeface="Meiryo UI" panose="020B0604030504040204" pitchFamily="50" charset="-128"/>
            </a:endParaRPr>
          </a:p>
        </p:txBody>
      </p:sp>
      <p:sp>
        <p:nvSpPr>
          <p:cNvPr id="56" name="正方形/長方形 55"/>
          <p:cNvSpPr/>
          <p:nvPr/>
        </p:nvSpPr>
        <p:spPr>
          <a:xfrm>
            <a:off x="757499" y="9729122"/>
            <a:ext cx="795411" cy="369332"/>
          </a:xfrm>
          <a:prstGeom prst="rect">
            <a:avLst/>
          </a:prstGeom>
        </p:spPr>
        <p:txBody>
          <a:bodyPr wrap="none">
            <a:spAutoFit/>
          </a:bodyPr>
          <a:lstStyle/>
          <a:p>
            <a:r>
              <a:rPr kumimoji="1" lang="ja-JP" altLang="en-US" b="1" dirty="0" smtClean="0">
                <a:latin typeface="Meiryo UI" panose="020B0604030504040204" pitchFamily="50" charset="-128"/>
                <a:ea typeface="Meiryo UI" panose="020B0604030504040204" pitchFamily="50" charset="-128"/>
              </a:rPr>
              <a:t>誠さん</a:t>
            </a:r>
            <a:endParaRPr kumimoji="1" lang="en-US" altLang="ja-JP" b="1" dirty="0">
              <a:latin typeface="Meiryo UI" panose="020B0604030504040204" pitchFamily="50" charset="-128"/>
              <a:ea typeface="Meiryo UI" panose="020B0604030504040204" pitchFamily="50" charset="-128"/>
            </a:endParaRPr>
          </a:p>
        </p:txBody>
      </p:sp>
      <p:sp>
        <p:nvSpPr>
          <p:cNvPr id="57" name="正方形/長方形 56"/>
          <p:cNvSpPr/>
          <p:nvPr/>
        </p:nvSpPr>
        <p:spPr>
          <a:xfrm>
            <a:off x="809665" y="6283318"/>
            <a:ext cx="795411" cy="369332"/>
          </a:xfrm>
          <a:prstGeom prst="rect">
            <a:avLst/>
          </a:prstGeom>
        </p:spPr>
        <p:txBody>
          <a:bodyPr wrap="none">
            <a:spAutoFit/>
          </a:bodyPr>
          <a:lstStyle/>
          <a:p>
            <a:r>
              <a:rPr kumimoji="1" lang="ja-JP" altLang="en-US" b="1" dirty="0" smtClean="0">
                <a:latin typeface="Meiryo UI" panose="020B0604030504040204" pitchFamily="50" charset="-128"/>
                <a:ea typeface="Meiryo UI" panose="020B0604030504040204" pitchFamily="50" charset="-128"/>
              </a:rPr>
              <a:t>誠さん</a:t>
            </a:r>
            <a:endParaRPr kumimoji="1" lang="en-US" altLang="ja-JP"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08227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313252" y="249398"/>
            <a:ext cx="11878748" cy="523220"/>
          </a:xfrm>
          <a:prstGeom prst="rect">
            <a:avLst/>
          </a:prstGeom>
          <a:noFill/>
        </p:spPr>
        <p:txBody>
          <a:bodyPr wrap="square" rtlCol="0">
            <a:spAutoFit/>
          </a:bodyPr>
          <a:lstStyle/>
          <a:p>
            <a:r>
              <a:rPr kumimoji="1" lang="ja-JP" altLang="en-US" sz="2800" b="1" dirty="0" smtClean="0">
                <a:solidFill>
                  <a:srgbClr val="002060"/>
                </a:solidFill>
                <a:latin typeface="Meiryo UI" panose="020B0604030504040204" pitchFamily="50" charset="-128"/>
                <a:ea typeface="Meiryo UI" panose="020B0604030504040204" pitchFamily="50" charset="-128"/>
              </a:rPr>
              <a:t>ロールプレイングをしてみよう！</a:t>
            </a:r>
            <a:r>
              <a:rPr lang="ja-JP" altLang="en-US" sz="2800" b="1" dirty="0">
                <a:solidFill>
                  <a:srgbClr val="002060"/>
                </a:solidFill>
                <a:latin typeface="Meiryo UI" panose="020B0604030504040204" pitchFamily="50" charset="-128"/>
                <a:ea typeface="Meiryo UI" panose="020B0604030504040204" pitchFamily="50" charset="-128"/>
              </a:rPr>
              <a:t>②</a:t>
            </a:r>
            <a:r>
              <a:rPr lang="ja-JP" altLang="en-US" sz="2800" b="1" dirty="0" smtClean="0">
                <a:solidFill>
                  <a:srgbClr val="002060"/>
                </a:solidFill>
                <a:latin typeface="Meiryo UI" panose="020B0604030504040204" pitchFamily="50" charset="-128"/>
                <a:ea typeface="Meiryo UI" panose="020B0604030504040204" pitchFamily="50" charset="-128"/>
              </a:rPr>
              <a:t> スマートフォンの料金未納の請求書が届いて</a:t>
            </a:r>
            <a:endParaRPr kumimoji="1" lang="ja-JP" altLang="en-US" sz="2800" b="1" dirty="0">
              <a:solidFill>
                <a:srgbClr val="002060"/>
              </a:solidFill>
              <a:latin typeface="Meiryo UI" panose="020B0604030504040204" pitchFamily="50" charset="-128"/>
              <a:ea typeface="Meiryo UI" panose="020B0604030504040204" pitchFamily="50" charset="-128"/>
            </a:endParaRPr>
          </a:p>
        </p:txBody>
      </p:sp>
      <p:sp>
        <p:nvSpPr>
          <p:cNvPr id="13" name="テキスト ボックス 12"/>
          <p:cNvSpPr txBox="1"/>
          <p:nvPr/>
        </p:nvSpPr>
        <p:spPr>
          <a:xfrm>
            <a:off x="398942" y="16247"/>
            <a:ext cx="10916004" cy="338554"/>
          </a:xfrm>
          <a:prstGeom prst="rect">
            <a:avLst/>
          </a:prstGeom>
          <a:noFill/>
        </p:spPr>
        <p:txBody>
          <a:bodyPr wrap="square" rtlCol="0">
            <a:spAutoFit/>
          </a:bodyPr>
          <a:lstStyle/>
          <a:p>
            <a:r>
              <a:rPr kumimoji="1" lang="ja-JP" altLang="en-US" sz="1600" dirty="0" smtClean="0">
                <a:solidFill>
                  <a:srgbClr val="002060"/>
                </a:solidFill>
                <a:latin typeface="Meiryo UI" panose="020B0604030504040204" pitchFamily="50" charset="-128"/>
                <a:ea typeface="Meiryo UI" panose="020B0604030504040204" pitchFamily="50" charset="-128"/>
              </a:rPr>
              <a:t>ろ　</a:t>
            </a:r>
            <a:r>
              <a:rPr kumimoji="1" lang="ja-JP" altLang="en-US" sz="1600" dirty="0" err="1" smtClean="0">
                <a:solidFill>
                  <a:srgbClr val="002060"/>
                </a:solidFill>
                <a:latin typeface="Meiryo UI" panose="020B0604030504040204" pitchFamily="50" charset="-128"/>
                <a:ea typeface="Meiryo UI" panose="020B0604030504040204" pitchFamily="50" charset="-128"/>
              </a:rPr>
              <a:t>ー</a:t>
            </a:r>
            <a:r>
              <a:rPr kumimoji="1" lang="ja-JP" altLang="en-US" sz="1600" dirty="0" smtClean="0">
                <a:solidFill>
                  <a:srgbClr val="002060"/>
                </a:solidFill>
                <a:latin typeface="Meiryo UI" panose="020B0604030504040204" pitchFamily="50" charset="-128"/>
                <a:ea typeface="Meiryo UI" panose="020B0604030504040204" pitchFamily="50" charset="-128"/>
              </a:rPr>
              <a:t>　る　ぷ　れ　い　ん　ぐ　　　　　　　　　　　　　　　　　　　</a:t>
            </a:r>
            <a:r>
              <a:rPr kumimoji="1" lang="ja-JP" altLang="en-US" sz="1600" dirty="0">
                <a:solidFill>
                  <a:srgbClr val="002060"/>
                </a:solidFill>
                <a:latin typeface="Meiryo UI" panose="020B0604030504040204" pitchFamily="50" charset="-128"/>
                <a:ea typeface="Meiryo UI" panose="020B0604030504040204" pitchFamily="50" charset="-128"/>
              </a:rPr>
              <a:t> </a:t>
            </a:r>
            <a:r>
              <a:rPr kumimoji="1" lang="ja-JP" altLang="en-US" sz="1600" dirty="0" smtClean="0">
                <a:solidFill>
                  <a:srgbClr val="002060"/>
                </a:solidFill>
                <a:latin typeface="Meiryo UI" panose="020B0604030504040204" pitchFamily="50" charset="-128"/>
                <a:ea typeface="Meiryo UI" panose="020B0604030504040204" pitchFamily="50" charset="-128"/>
              </a:rPr>
              <a:t>す ま　－　と　ふ　ぉ </a:t>
            </a:r>
            <a:r>
              <a:rPr kumimoji="1" lang="ja-JP" altLang="en-US" sz="1600" dirty="0">
                <a:solidFill>
                  <a:srgbClr val="002060"/>
                </a:solidFill>
                <a:latin typeface="Meiryo UI" panose="020B0604030504040204" pitchFamily="50" charset="-128"/>
                <a:ea typeface="Meiryo UI" panose="020B0604030504040204" pitchFamily="50" charset="-128"/>
              </a:rPr>
              <a:t>ん</a:t>
            </a:r>
            <a:r>
              <a:rPr kumimoji="1" lang="ja-JP" altLang="en-US" sz="1600" dirty="0" smtClean="0">
                <a:solidFill>
                  <a:srgbClr val="002060"/>
                </a:solidFill>
                <a:latin typeface="Meiryo UI" panose="020B0604030504040204" pitchFamily="50" charset="-128"/>
                <a:ea typeface="Meiryo UI" panose="020B0604030504040204" pitchFamily="50" charset="-128"/>
              </a:rPr>
              <a:t>　　　りょう</a:t>
            </a:r>
            <a:r>
              <a:rPr kumimoji="1" lang="ja-JP" altLang="en-US" sz="1600" dirty="0" err="1" smtClean="0">
                <a:solidFill>
                  <a:srgbClr val="002060"/>
                </a:solidFill>
                <a:latin typeface="Meiryo UI" panose="020B0604030504040204" pitchFamily="50" charset="-128"/>
                <a:ea typeface="Meiryo UI" panose="020B0604030504040204" pitchFamily="50" charset="-128"/>
              </a:rPr>
              <a:t>きん</a:t>
            </a:r>
            <a:r>
              <a:rPr kumimoji="1" lang="ja-JP" altLang="en-US" sz="1600" dirty="0" smtClean="0">
                <a:solidFill>
                  <a:srgbClr val="002060"/>
                </a:solidFill>
                <a:latin typeface="Meiryo UI" panose="020B0604030504040204" pitchFamily="50" charset="-128"/>
                <a:ea typeface="Meiryo UI" panose="020B0604030504040204" pitchFamily="50" charset="-128"/>
              </a:rPr>
              <a:t>　みのう　　　 せいきゅうしょ 　　 とど</a:t>
            </a:r>
            <a:endParaRPr kumimoji="1" lang="ja-JP" altLang="en-US" sz="1600" dirty="0">
              <a:solidFill>
                <a:srgbClr val="002060"/>
              </a:solidFill>
              <a:latin typeface="Meiryo UI" panose="020B0604030504040204" pitchFamily="50" charset="-128"/>
              <a:ea typeface="Meiryo UI" panose="020B0604030504040204" pitchFamily="50" charset="-128"/>
            </a:endParaRPr>
          </a:p>
        </p:txBody>
      </p:sp>
      <p:sp>
        <p:nvSpPr>
          <p:cNvPr id="10" name="テキスト ボックス 9"/>
          <p:cNvSpPr txBox="1"/>
          <p:nvPr/>
        </p:nvSpPr>
        <p:spPr>
          <a:xfrm>
            <a:off x="547990" y="1402857"/>
            <a:ext cx="11418997" cy="1261884"/>
          </a:xfrm>
          <a:prstGeom prst="rect">
            <a:avLst/>
          </a:prstGeom>
          <a:noFill/>
        </p:spPr>
        <p:txBody>
          <a:bodyPr wrap="square" rtlCol="0">
            <a:spAutoFit/>
          </a:bodyPr>
          <a:lstStyle/>
          <a:p>
            <a:r>
              <a:rPr kumimoji="1" lang="ja-JP" altLang="en-US" sz="2800" dirty="0" smtClean="0">
                <a:latin typeface="Meiryo UI" panose="020B0604030504040204" pitchFamily="50" charset="-128"/>
                <a:ea typeface="Meiryo UI" panose="020B0604030504040204" pitchFamily="50" charset="-128"/>
              </a:rPr>
              <a:t>しかし、その数か月後、</a:t>
            </a:r>
            <a:r>
              <a:rPr kumimoji="1" lang="ja-JP" altLang="en-US" sz="2800" dirty="0">
                <a:latin typeface="Meiryo UI" panose="020B0604030504040204" pitchFamily="50" charset="-128"/>
                <a:ea typeface="Meiryo UI" panose="020B0604030504040204" pitchFamily="50" charset="-128"/>
              </a:rPr>
              <a:t>誠</a:t>
            </a:r>
            <a:r>
              <a:rPr kumimoji="1" lang="ja-JP" altLang="en-US" sz="2800" dirty="0" smtClean="0">
                <a:latin typeface="Meiryo UI" panose="020B0604030504040204" pitchFamily="50" charset="-128"/>
                <a:ea typeface="Meiryo UI" panose="020B0604030504040204" pitchFamily="50" charset="-128"/>
              </a:rPr>
              <a:t>さんの元にスマートフォンの料金未納の請求書が届き</a:t>
            </a:r>
            <a:r>
              <a:rPr kumimoji="1" lang="ja-JP" altLang="en-US" sz="2800" dirty="0" err="1" smtClean="0">
                <a:latin typeface="Meiryo UI" panose="020B0604030504040204" pitchFamily="50" charset="-128"/>
                <a:ea typeface="Meiryo UI" panose="020B0604030504040204" pitchFamily="50" charset="-128"/>
              </a:rPr>
              <a:t>ま</a:t>
            </a:r>
            <a:endParaRPr kumimoji="1" lang="en-US" altLang="ja-JP" sz="2800" dirty="0" smtClean="0">
              <a:latin typeface="Meiryo UI" panose="020B0604030504040204" pitchFamily="50" charset="-128"/>
              <a:ea typeface="Meiryo UI" panose="020B0604030504040204" pitchFamily="50" charset="-128"/>
            </a:endParaRPr>
          </a:p>
          <a:p>
            <a:endParaRPr kumimoji="1" lang="en-US" altLang="ja-JP" sz="2000" dirty="0">
              <a:latin typeface="Meiryo UI" panose="020B0604030504040204" pitchFamily="50" charset="-128"/>
              <a:ea typeface="Meiryo UI" panose="020B0604030504040204" pitchFamily="50" charset="-128"/>
            </a:endParaRPr>
          </a:p>
          <a:p>
            <a:r>
              <a:rPr kumimoji="1" lang="ja-JP" altLang="en-US" sz="2800" dirty="0" smtClean="0">
                <a:latin typeface="Meiryo UI" panose="020B0604030504040204" pitchFamily="50" charset="-128"/>
                <a:ea typeface="Meiryo UI" panose="020B0604030504040204" pitchFamily="50" charset="-128"/>
              </a:rPr>
              <a:t>した。</a:t>
            </a:r>
            <a:endParaRPr kumimoji="1" lang="ja-JP" altLang="en-US" sz="2800" dirty="0">
              <a:latin typeface="Meiryo UI" panose="020B0604030504040204" pitchFamily="50" charset="-128"/>
              <a:ea typeface="Meiryo UI" panose="020B0604030504040204" pitchFamily="50" charset="-128"/>
            </a:endParaRPr>
          </a:p>
        </p:txBody>
      </p:sp>
      <p:sp>
        <p:nvSpPr>
          <p:cNvPr id="11" name="四角形吹き出し 10"/>
          <p:cNvSpPr/>
          <p:nvPr/>
        </p:nvSpPr>
        <p:spPr>
          <a:xfrm>
            <a:off x="1945272" y="2993061"/>
            <a:ext cx="10021715" cy="1829938"/>
          </a:xfrm>
          <a:prstGeom prst="wedgeRectCallout">
            <a:avLst>
              <a:gd name="adj1" fmla="val -52227"/>
              <a:gd name="adj2" fmla="val 5725"/>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え？スマートフォンの料金未納額</a:t>
            </a:r>
            <a:r>
              <a:rPr kumimoji="1" lang="en-US" altLang="ja-JP" sz="2800" dirty="0" smtClean="0">
                <a:solidFill>
                  <a:schemeClr val="tx1"/>
                </a:solidFill>
                <a:latin typeface="Meiryo UI" panose="020B0604030504040204" pitchFamily="50" charset="-128"/>
                <a:ea typeface="Meiryo UI" panose="020B0604030504040204" pitchFamily="50" charset="-128"/>
              </a:rPr>
              <a:t>50</a:t>
            </a:r>
            <a:r>
              <a:rPr kumimoji="1" lang="ja-JP" altLang="en-US" sz="2800" dirty="0" smtClean="0">
                <a:solidFill>
                  <a:schemeClr val="tx1"/>
                </a:solidFill>
                <a:latin typeface="Meiryo UI" panose="020B0604030504040204" pitchFamily="50" charset="-128"/>
                <a:ea typeface="Meiryo UI" panose="020B0604030504040204" pitchFamily="50" charset="-128"/>
              </a:rPr>
              <a:t>万円！？何これ？こんな大金払</a:t>
            </a:r>
            <a:endParaRPr kumimoji="1" lang="en-US" altLang="ja-JP" sz="2800" dirty="0" smtClean="0">
              <a:solidFill>
                <a:schemeClr val="tx1"/>
              </a:solidFill>
              <a:latin typeface="Meiryo UI" panose="020B0604030504040204" pitchFamily="50" charset="-128"/>
              <a:ea typeface="Meiryo UI" panose="020B0604030504040204" pitchFamily="50" charset="-128"/>
            </a:endParaRPr>
          </a:p>
          <a:p>
            <a:endParaRPr kumimoji="1" lang="en-US" altLang="ja-JP" sz="2000" dirty="0">
              <a:solidFill>
                <a:schemeClr val="tx1"/>
              </a:solidFill>
              <a:latin typeface="Meiryo UI" panose="020B0604030504040204" pitchFamily="50" charset="-128"/>
              <a:ea typeface="Meiryo UI" panose="020B0604030504040204" pitchFamily="50" charset="-128"/>
            </a:endParaRPr>
          </a:p>
          <a:p>
            <a:r>
              <a:rPr kumimoji="1" lang="ja-JP" altLang="en-US" sz="2800" dirty="0" smtClean="0">
                <a:solidFill>
                  <a:schemeClr val="tx1"/>
                </a:solidFill>
                <a:latin typeface="Meiryo UI" panose="020B0604030504040204" pitchFamily="50" charset="-128"/>
                <a:ea typeface="Meiryo UI" panose="020B0604030504040204" pitchFamily="50" charset="-128"/>
              </a:rPr>
              <a:t>えないよ～。どうしよう</a:t>
            </a:r>
            <a:r>
              <a:rPr kumimoji="1" lang="en-US" altLang="ja-JP" sz="2800" dirty="0" smtClean="0">
                <a:solidFill>
                  <a:schemeClr val="tx1"/>
                </a:solidFill>
                <a:latin typeface="Meiryo UI" panose="020B0604030504040204" pitchFamily="50" charset="-128"/>
                <a:ea typeface="Meiryo UI" panose="020B0604030504040204" pitchFamily="50" charset="-128"/>
              </a:rPr>
              <a:t>…</a:t>
            </a:r>
            <a:r>
              <a:rPr kumimoji="1" lang="ja-JP" altLang="en-US" sz="2800" dirty="0" err="1" smtClean="0">
                <a:solidFill>
                  <a:schemeClr val="tx1"/>
                </a:solidFill>
                <a:latin typeface="Meiryo UI" panose="020B0604030504040204" pitchFamily="50" charset="-128"/>
                <a:ea typeface="Meiryo UI" panose="020B0604030504040204" pitchFamily="50" charset="-128"/>
              </a:rPr>
              <a:t>。</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466928" y="5767655"/>
            <a:ext cx="11418997" cy="523220"/>
          </a:xfrm>
          <a:prstGeom prst="rect">
            <a:avLst/>
          </a:prstGeom>
          <a:noFill/>
        </p:spPr>
        <p:txBody>
          <a:bodyPr wrap="square" rtlCol="0">
            <a:spAutoFit/>
          </a:bodyPr>
          <a:lstStyle/>
          <a:p>
            <a:r>
              <a:rPr kumimoji="1" lang="ja-JP" altLang="en-US" sz="2800" dirty="0">
                <a:latin typeface="Meiryo UI" panose="020B0604030504040204" pitchFamily="50" charset="-128"/>
                <a:ea typeface="Meiryo UI" panose="020B0604030504040204" pitchFamily="50" charset="-128"/>
              </a:rPr>
              <a:t>誠</a:t>
            </a:r>
            <a:r>
              <a:rPr kumimoji="1" lang="ja-JP" altLang="en-US" sz="2800" dirty="0" smtClean="0">
                <a:latin typeface="Meiryo UI" panose="020B0604030504040204" pitchFamily="50" charset="-128"/>
                <a:ea typeface="Meiryo UI" panose="020B0604030504040204" pitchFamily="50" charset="-128"/>
              </a:rPr>
              <a:t>さんは、身に覚えのない請求書に困り果てました。</a:t>
            </a:r>
            <a:endParaRPr kumimoji="1" lang="ja-JP" altLang="en-US" sz="2800" dirty="0">
              <a:latin typeface="Meiryo UI" panose="020B0604030504040204" pitchFamily="50" charset="-128"/>
              <a:ea typeface="Meiryo UI" panose="020B0604030504040204" pitchFamily="50" charset="-128"/>
            </a:endParaRPr>
          </a:p>
        </p:txBody>
      </p:sp>
      <p:pic>
        <p:nvPicPr>
          <p:cNvPr id="14" name="図 13"/>
          <p:cNvPicPr>
            <a:picLocks noChangeAspect="1"/>
          </p:cNvPicPr>
          <p:nvPr/>
        </p:nvPicPr>
        <p:blipFill rotWithShape="1">
          <a:blip r:embed="rId2"/>
          <a:srcRect b="7328"/>
          <a:stretch/>
        </p:blipFill>
        <p:spPr>
          <a:xfrm>
            <a:off x="655080" y="3219524"/>
            <a:ext cx="975666" cy="1221850"/>
          </a:xfrm>
          <a:prstGeom prst="rect">
            <a:avLst/>
          </a:prstGeom>
        </p:spPr>
      </p:pic>
      <p:sp>
        <p:nvSpPr>
          <p:cNvPr id="15" name="テキスト ボックス 14"/>
          <p:cNvSpPr txBox="1"/>
          <p:nvPr/>
        </p:nvSpPr>
        <p:spPr>
          <a:xfrm>
            <a:off x="655080" y="1161902"/>
            <a:ext cx="11469471"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すう　　　げつ ご　　 まこと　　　　　</a:t>
            </a:r>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 もと　　　す　ま　</a:t>
            </a:r>
            <a:r>
              <a:rPr kumimoji="1" lang="ja-JP" altLang="en-US" sz="1600" dirty="0" err="1" smtClean="0">
                <a:latin typeface="Meiryo UI" panose="020B0604030504040204" pitchFamily="50" charset="-128"/>
                <a:ea typeface="Meiryo UI" panose="020B0604030504040204" pitchFamily="50" charset="-128"/>
              </a:rPr>
              <a:t>ー</a:t>
            </a:r>
            <a:r>
              <a:rPr kumimoji="1" lang="ja-JP" altLang="en-US" sz="1600" dirty="0" smtClean="0">
                <a:latin typeface="Meiryo UI" panose="020B0604030504040204" pitchFamily="50" charset="-128"/>
                <a:ea typeface="Meiryo UI" panose="020B0604030504040204" pitchFamily="50" charset="-128"/>
              </a:rPr>
              <a:t>　と　ふ ぉ ん　　りょう</a:t>
            </a:r>
            <a:r>
              <a:rPr kumimoji="1" lang="ja-JP" altLang="en-US" sz="1600" dirty="0" err="1" smtClean="0">
                <a:latin typeface="Meiryo UI" panose="020B0604030504040204" pitchFamily="50" charset="-128"/>
                <a:ea typeface="Meiryo UI" panose="020B0604030504040204" pitchFamily="50" charset="-128"/>
              </a:rPr>
              <a:t>きん</a:t>
            </a:r>
            <a:r>
              <a:rPr kumimoji="1" lang="ja-JP" altLang="en-US" sz="1600" dirty="0" smtClean="0">
                <a:latin typeface="Meiryo UI" panose="020B0604030504040204" pitchFamily="50" charset="-128"/>
                <a:ea typeface="Meiryo UI" panose="020B0604030504040204" pitchFamily="50" charset="-128"/>
              </a:rPr>
              <a:t> み のう　　　せいきゅう</a:t>
            </a:r>
            <a:r>
              <a:rPr kumimoji="1" lang="ja-JP" altLang="en-US" sz="1600" dirty="0" err="1" smtClean="0">
                <a:latin typeface="Meiryo UI" panose="020B0604030504040204" pitchFamily="50" charset="-128"/>
                <a:ea typeface="Meiryo UI" panose="020B0604030504040204" pitchFamily="50" charset="-128"/>
              </a:rPr>
              <a:t>しょ</a:t>
            </a:r>
            <a:r>
              <a:rPr kumimoji="1" lang="ja-JP" altLang="en-US" sz="1600" dirty="0" smtClean="0">
                <a:latin typeface="Meiryo UI" panose="020B0604030504040204" pitchFamily="50" charset="-128"/>
                <a:ea typeface="Meiryo UI" panose="020B0604030504040204" pitchFamily="50" charset="-128"/>
              </a:rPr>
              <a:t>　　 と</a:t>
            </a:r>
            <a:r>
              <a:rPr kumimoji="1" lang="ja-JP" altLang="en-US" sz="1600" dirty="0" err="1" smtClean="0">
                <a:latin typeface="Meiryo UI" panose="020B0604030504040204" pitchFamily="50" charset="-128"/>
                <a:ea typeface="Meiryo UI" panose="020B0604030504040204" pitchFamily="50" charset="-128"/>
              </a:rPr>
              <a:t>ど</a:t>
            </a:r>
            <a:r>
              <a:rPr kumimoji="1" lang="ja-JP" altLang="en-US" sz="1600" dirty="0" smtClean="0">
                <a:latin typeface="Meiryo UI" panose="020B0604030504040204" pitchFamily="50" charset="-128"/>
                <a:ea typeface="Meiryo UI" panose="020B0604030504040204" pitchFamily="50" charset="-128"/>
              </a:rPr>
              <a:t>　　　　　　　　　　</a:t>
            </a:r>
            <a:endParaRPr kumimoji="1" lang="en-US" altLang="ja-JP" sz="1600" dirty="0" smtClean="0">
              <a:latin typeface="Meiryo UI" panose="020B0604030504040204" pitchFamily="50" charset="-128"/>
              <a:ea typeface="Meiryo UI" panose="020B0604030504040204" pitchFamily="50" charset="-128"/>
            </a:endParaRPr>
          </a:p>
        </p:txBody>
      </p:sp>
      <p:sp>
        <p:nvSpPr>
          <p:cNvPr id="16" name="テキスト ボックス 15"/>
          <p:cNvSpPr txBox="1"/>
          <p:nvPr/>
        </p:nvSpPr>
        <p:spPr>
          <a:xfrm>
            <a:off x="1973318" y="3036884"/>
            <a:ext cx="11469471"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a:t>
            </a:r>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す　ま　</a:t>
            </a:r>
            <a:r>
              <a:rPr kumimoji="1" lang="ja-JP" altLang="en-US" sz="1600" dirty="0" err="1" smtClean="0">
                <a:latin typeface="Meiryo UI" panose="020B0604030504040204" pitchFamily="50" charset="-128"/>
                <a:ea typeface="Meiryo UI" panose="020B0604030504040204" pitchFamily="50" charset="-128"/>
              </a:rPr>
              <a:t>ー</a:t>
            </a:r>
            <a:r>
              <a:rPr kumimoji="1" lang="ja-JP" altLang="en-US" sz="1600" dirty="0" smtClean="0">
                <a:latin typeface="Meiryo UI" panose="020B0604030504040204" pitchFamily="50" charset="-128"/>
                <a:ea typeface="Meiryo UI" panose="020B0604030504040204" pitchFamily="50" charset="-128"/>
              </a:rPr>
              <a:t>　と　ふ ぉ ん　　りょう</a:t>
            </a:r>
            <a:r>
              <a:rPr kumimoji="1" lang="ja-JP" altLang="en-US" sz="1600" dirty="0" err="1" smtClean="0">
                <a:latin typeface="Meiryo UI" panose="020B0604030504040204" pitchFamily="50" charset="-128"/>
                <a:ea typeface="Meiryo UI" panose="020B0604030504040204" pitchFamily="50" charset="-128"/>
              </a:rPr>
              <a:t>きん</a:t>
            </a:r>
            <a:r>
              <a:rPr kumimoji="1" lang="ja-JP" altLang="en-US" sz="1600" dirty="0" smtClean="0">
                <a:latin typeface="Meiryo UI" panose="020B0604030504040204" pitchFamily="50" charset="-128"/>
                <a:ea typeface="Meiryo UI" panose="020B0604030504040204" pitchFamily="50" charset="-128"/>
              </a:rPr>
              <a:t> み のう　が</a:t>
            </a:r>
            <a:r>
              <a:rPr kumimoji="1" lang="ja-JP" altLang="en-US" sz="1600" dirty="0" err="1" smtClean="0">
                <a:latin typeface="Meiryo UI" panose="020B0604030504040204" pitchFamily="50" charset="-128"/>
                <a:ea typeface="Meiryo UI" panose="020B0604030504040204" pitchFamily="50" charset="-128"/>
              </a:rPr>
              <a:t>く</a:t>
            </a:r>
            <a:r>
              <a:rPr kumimoji="1" lang="ja-JP" altLang="en-US" sz="1600" dirty="0" smtClean="0">
                <a:latin typeface="Meiryo UI" panose="020B0604030504040204" pitchFamily="50" charset="-128"/>
                <a:ea typeface="Meiryo UI" panose="020B0604030504040204" pitchFamily="50" charset="-128"/>
              </a:rPr>
              <a:t>　　　　まんえん　　　　　なに　　　　　　　　　　　　　 たいきんはら</a:t>
            </a:r>
            <a:endParaRPr kumimoji="1" lang="en-US" altLang="ja-JP" sz="1600" dirty="0" smtClean="0">
              <a:latin typeface="Meiryo UI" panose="020B0604030504040204" pitchFamily="50" charset="-128"/>
              <a:ea typeface="Meiryo UI" panose="020B0604030504040204" pitchFamily="50" charset="-128"/>
            </a:endParaRPr>
          </a:p>
        </p:txBody>
      </p:sp>
      <p:sp>
        <p:nvSpPr>
          <p:cNvPr id="17" name="テキスト ボックス 16"/>
          <p:cNvSpPr txBox="1"/>
          <p:nvPr/>
        </p:nvSpPr>
        <p:spPr>
          <a:xfrm>
            <a:off x="456641" y="5506064"/>
            <a:ext cx="11469471"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まこ</a:t>
            </a:r>
            <a:r>
              <a:rPr kumimoji="1" lang="ja-JP" altLang="en-US" sz="1600" dirty="0">
                <a:latin typeface="Meiryo UI" panose="020B0604030504040204" pitchFamily="50" charset="-128"/>
                <a:ea typeface="Meiryo UI" panose="020B0604030504040204" pitchFamily="50" charset="-128"/>
              </a:rPr>
              <a:t>と</a:t>
            </a:r>
            <a:r>
              <a:rPr kumimoji="1" lang="ja-JP" altLang="en-US" sz="1600" dirty="0" smtClean="0">
                <a:latin typeface="Meiryo UI" panose="020B0604030504040204" pitchFamily="50" charset="-128"/>
                <a:ea typeface="Meiryo UI" panose="020B0604030504040204" pitchFamily="50" charset="-128"/>
              </a:rPr>
              <a:t>　　　　　　　　み　　　おぼ　　　　　　　　　せいきゅう</a:t>
            </a:r>
            <a:r>
              <a:rPr kumimoji="1" lang="ja-JP" altLang="en-US" sz="1600" dirty="0" err="1" smtClean="0">
                <a:latin typeface="Meiryo UI" panose="020B0604030504040204" pitchFamily="50" charset="-128"/>
                <a:ea typeface="Meiryo UI" panose="020B0604030504040204" pitchFamily="50" charset="-128"/>
              </a:rPr>
              <a:t>しょ</a:t>
            </a:r>
            <a:r>
              <a:rPr kumimoji="1" lang="ja-JP" altLang="en-US" sz="1600" dirty="0" smtClean="0">
                <a:latin typeface="Meiryo UI" panose="020B0604030504040204" pitchFamily="50" charset="-128"/>
                <a:ea typeface="Meiryo UI" panose="020B0604030504040204" pitchFamily="50" charset="-128"/>
              </a:rPr>
              <a:t>　　 こま　　は　　　　　　　　　　</a:t>
            </a:r>
            <a:endParaRPr kumimoji="1" lang="en-US" altLang="ja-JP" sz="1600" dirty="0" smtClean="0">
              <a:latin typeface="Meiryo UI" panose="020B0604030504040204" pitchFamily="50" charset="-128"/>
              <a:ea typeface="Meiryo UI" panose="020B0604030504040204" pitchFamily="50" charset="-128"/>
            </a:endParaRPr>
          </a:p>
        </p:txBody>
      </p:sp>
      <p:sp>
        <p:nvSpPr>
          <p:cNvPr id="18" name="正方形/長方形 17"/>
          <p:cNvSpPr/>
          <p:nvPr/>
        </p:nvSpPr>
        <p:spPr>
          <a:xfrm>
            <a:off x="547990" y="8528978"/>
            <a:ext cx="11164113" cy="2492990"/>
          </a:xfrm>
          <a:prstGeom prst="rect">
            <a:avLst/>
          </a:prstGeom>
        </p:spPr>
        <p:txBody>
          <a:bodyPr wrap="square">
            <a:spAutoFit/>
          </a:bodyPr>
          <a:lstStyle/>
          <a:p>
            <a:pPr algn="just"/>
            <a:r>
              <a:rPr kumimoji="1" lang="ja-JP" altLang="en-US" sz="2800" dirty="0">
                <a:latin typeface="Meiryo UI" panose="020B0604030504040204" pitchFamily="50" charset="-128"/>
                <a:ea typeface="Meiryo UI" panose="020B0604030504040204" pitchFamily="50" charset="-128"/>
              </a:rPr>
              <a:t>誠</a:t>
            </a:r>
            <a:r>
              <a:rPr kumimoji="1" lang="ja-JP" altLang="en-US" sz="2800" dirty="0" smtClean="0">
                <a:latin typeface="Meiryo UI" panose="020B0604030504040204" pitchFamily="50" charset="-128"/>
                <a:ea typeface="Meiryo UI" panose="020B0604030504040204" pitchFamily="50" charset="-128"/>
              </a:rPr>
              <a:t>さんのように</a:t>
            </a:r>
            <a:r>
              <a:rPr kumimoji="1" lang="ja-JP" altLang="en-US" sz="2800" dirty="0">
                <a:latin typeface="Meiryo UI" panose="020B0604030504040204" pitchFamily="50" charset="-128"/>
                <a:ea typeface="Meiryo UI" panose="020B0604030504040204" pitchFamily="50" charset="-128"/>
              </a:rPr>
              <a:t>ならないために、次</a:t>
            </a:r>
            <a:r>
              <a:rPr kumimoji="1" lang="ja-JP" altLang="en-US" sz="2800" dirty="0" smtClean="0">
                <a:latin typeface="Meiryo UI" panose="020B0604030504040204" pitchFamily="50" charset="-128"/>
                <a:ea typeface="Meiryo UI" panose="020B0604030504040204" pitchFamily="50" charset="-128"/>
              </a:rPr>
              <a:t>の</a:t>
            </a:r>
            <a:r>
              <a:rPr kumimoji="1" lang="ja-JP" altLang="en-US" sz="2800" dirty="0">
                <a:latin typeface="Meiryo UI" panose="020B0604030504040204" pitchFamily="50" charset="-128"/>
                <a:ea typeface="Meiryo UI" panose="020B0604030504040204" pitchFamily="50" charset="-128"/>
              </a:rPr>
              <a:t>２</a:t>
            </a:r>
            <a:r>
              <a:rPr kumimoji="1" lang="ja-JP" altLang="en-US" sz="2800" dirty="0" smtClean="0">
                <a:latin typeface="Meiryo UI" panose="020B0604030504040204" pitchFamily="50" charset="-128"/>
                <a:ea typeface="Meiryo UI" panose="020B0604030504040204" pitchFamily="50" charset="-128"/>
              </a:rPr>
              <a:t>つを</a:t>
            </a:r>
            <a:r>
              <a:rPr kumimoji="1" lang="ja-JP" altLang="en-US" sz="2800" dirty="0">
                <a:latin typeface="Meiryo UI" panose="020B0604030504040204" pitchFamily="50" charset="-128"/>
                <a:ea typeface="Meiryo UI" panose="020B0604030504040204" pitchFamily="50" charset="-128"/>
              </a:rPr>
              <a:t>守りましょう</a:t>
            </a:r>
            <a:r>
              <a:rPr kumimoji="1" lang="ja-JP" altLang="en-US" sz="2800" dirty="0" smtClean="0">
                <a:latin typeface="Meiryo UI" panose="020B0604030504040204" pitchFamily="50" charset="-128"/>
                <a:ea typeface="Meiryo UI" panose="020B0604030504040204" pitchFamily="50" charset="-128"/>
              </a:rPr>
              <a:t>。</a:t>
            </a:r>
            <a:endParaRPr kumimoji="1" lang="en-US" altLang="ja-JP" sz="2800" dirty="0" smtClean="0">
              <a:latin typeface="Meiryo UI" panose="020B0604030504040204" pitchFamily="50" charset="-128"/>
              <a:ea typeface="Meiryo UI" panose="020B0604030504040204" pitchFamily="50" charset="-128"/>
            </a:endParaRPr>
          </a:p>
          <a:p>
            <a:pPr algn="just"/>
            <a:endParaRPr kumimoji="1" lang="en-US" altLang="ja-JP" sz="2800" dirty="0">
              <a:latin typeface="Meiryo UI" panose="020B0604030504040204" pitchFamily="50" charset="-128"/>
              <a:ea typeface="Meiryo UI" panose="020B0604030504040204" pitchFamily="50" charset="-128"/>
            </a:endParaRPr>
          </a:p>
          <a:p>
            <a:pPr algn="just"/>
            <a:r>
              <a:rPr kumimoji="1" lang="ja-JP" altLang="en-US" sz="2800" dirty="0" smtClean="0">
                <a:latin typeface="Meiryo UI" panose="020B0604030504040204" pitchFamily="50" charset="-128"/>
                <a:ea typeface="Meiryo UI" panose="020B0604030504040204" pitchFamily="50" charset="-128"/>
              </a:rPr>
              <a:t>①「代わりにあなたの名前で商品を買って」と頼まれてもきっぱりと</a:t>
            </a:r>
            <a:r>
              <a:rPr kumimoji="1" lang="ja-JP" altLang="en-US" sz="3600" b="1" dirty="0" smtClean="0">
                <a:solidFill>
                  <a:srgbClr val="FF0000"/>
                </a:solidFill>
                <a:latin typeface="Meiryo UI" panose="020B0604030504040204" pitchFamily="50" charset="-128"/>
                <a:ea typeface="Meiryo UI" panose="020B0604030504040204" pitchFamily="50" charset="-128"/>
              </a:rPr>
              <a:t>断わろう！</a:t>
            </a:r>
            <a:endParaRPr kumimoji="1" lang="en-US" altLang="ja-JP" sz="2800" b="1" dirty="0" smtClean="0">
              <a:solidFill>
                <a:srgbClr val="FF0000"/>
              </a:solidFill>
              <a:latin typeface="Meiryo UI" panose="020B0604030504040204" pitchFamily="50" charset="-128"/>
              <a:ea typeface="Meiryo UI" panose="020B0604030504040204" pitchFamily="50" charset="-128"/>
            </a:endParaRPr>
          </a:p>
          <a:p>
            <a:pPr algn="just"/>
            <a:endParaRPr kumimoji="1" lang="en-US" altLang="ja-JP" sz="2800" dirty="0">
              <a:latin typeface="Meiryo UI" panose="020B0604030504040204" pitchFamily="50" charset="-128"/>
              <a:ea typeface="Meiryo UI" panose="020B0604030504040204" pitchFamily="50" charset="-128"/>
            </a:endParaRPr>
          </a:p>
          <a:p>
            <a:pPr algn="just"/>
            <a:r>
              <a:rPr kumimoji="1" lang="ja-JP" altLang="en-US" sz="2800" dirty="0" smtClean="0">
                <a:latin typeface="Meiryo UI" panose="020B0604030504040204" pitchFamily="50" charset="-128"/>
                <a:ea typeface="Meiryo UI" panose="020B0604030504040204" pitchFamily="50" charset="-128"/>
              </a:rPr>
              <a:t>②すぐに</a:t>
            </a:r>
            <a:r>
              <a:rPr kumimoji="1" lang="ja-JP" altLang="en-US" sz="3600" b="1" dirty="0" smtClean="0">
                <a:solidFill>
                  <a:srgbClr val="FF0000"/>
                </a:solidFill>
                <a:latin typeface="Meiryo UI" panose="020B0604030504040204" pitchFamily="50" charset="-128"/>
                <a:ea typeface="Meiryo UI" panose="020B0604030504040204" pitchFamily="50" charset="-128"/>
              </a:rPr>
              <a:t>消費生活センター等に相談しよう！</a:t>
            </a:r>
            <a:endParaRPr kumimoji="1" lang="en-US" altLang="ja-JP" sz="2800" b="1" dirty="0">
              <a:solidFill>
                <a:srgbClr val="FF0000"/>
              </a:solidFill>
              <a:latin typeface="Meiryo UI" panose="020B0604030504040204" pitchFamily="50" charset="-128"/>
              <a:ea typeface="Meiryo UI" panose="020B0604030504040204" pitchFamily="50" charset="-128"/>
            </a:endParaRPr>
          </a:p>
        </p:txBody>
      </p:sp>
      <p:sp>
        <p:nvSpPr>
          <p:cNvPr id="19" name="テキスト ボックス 18"/>
          <p:cNvSpPr txBox="1"/>
          <p:nvPr/>
        </p:nvSpPr>
        <p:spPr>
          <a:xfrm>
            <a:off x="547990" y="8286430"/>
            <a:ext cx="10107850"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まこ</a:t>
            </a:r>
            <a:r>
              <a:rPr kumimoji="1" lang="ja-JP" altLang="en-US" sz="1600" dirty="0">
                <a:latin typeface="Meiryo UI" panose="020B0604030504040204" pitchFamily="50" charset="-128"/>
                <a:ea typeface="Meiryo UI" panose="020B0604030504040204" pitchFamily="50" charset="-128"/>
              </a:rPr>
              <a:t>と</a:t>
            </a:r>
            <a:r>
              <a:rPr kumimoji="1" lang="ja-JP" altLang="en-US" sz="1600" dirty="0" smtClean="0">
                <a:latin typeface="Meiryo UI" panose="020B0604030504040204" pitchFamily="50" charset="-128"/>
                <a:ea typeface="Meiryo UI" panose="020B0604030504040204" pitchFamily="50" charset="-128"/>
              </a:rPr>
              <a:t>　　　　　　　　　　　　                        　　　 つぎ　　　　　　　　　まも</a:t>
            </a:r>
            <a:endParaRPr kumimoji="1" lang="ja-JP" altLang="en-US" sz="1600" dirty="0">
              <a:latin typeface="Meiryo UI" panose="020B0604030504040204" pitchFamily="50" charset="-128"/>
              <a:ea typeface="Meiryo UI" panose="020B0604030504040204" pitchFamily="50" charset="-128"/>
            </a:endParaRPr>
          </a:p>
        </p:txBody>
      </p:sp>
      <p:sp>
        <p:nvSpPr>
          <p:cNvPr id="20" name="テキスト ボックス 19"/>
          <p:cNvSpPr txBox="1"/>
          <p:nvPr/>
        </p:nvSpPr>
        <p:spPr>
          <a:xfrm>
            <a:off x="893702" y="9161954"/>
            <a:ext cx="10570292"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か　　　　　　　　　　　　　　　　なまえ　　　しょうひん　　 か　　　　　　　</a:t>
            </a:r>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たの                                  </a:t>
            </a:r>
            <a:r>
              <a:rPr kumimoji="1" lang="ja-JP" altLang="en-US" sz="1600" b="1" dirty="0" smtClean="0">
                <a:solidFill>
                  <a:srgbClr val="FF0000"/>
                </a:solidFill>
                <a:latin typeface="Meiryo UI" panose="020B0604030504040204" pitchFamily="50" charset="-128"/>
                <a:ea typeface="Meiryo UI" panose="020B0604030504040204" pitchFamily="50" charset="-128"/>
              </a:rPr>
              <a:t> ことわ</a:t>
            </a:r>
            <a:endParaRPr kumimoji="1" lang="ja-JP" altLang="en-US" sz="1600" b="1" dirty="0">
              <a:solidFill>
                <a:srgbClr val="FF0000"/>
              </a:solidFill>
              <a:latin typeface="Meiryo UI" panose="020B0604030504040204" pitchFamily="50" charset="-128"/>
              <a:ea typeface="Meiryo UI" panose="020B0604030504040204" pitchFamily="50" charset="-128"/>
            </a:endParaRPr>
          </a:p>
        </p:txBody>
      </p:sp>
      <p:sp>
        <p:nvSpPr>
          <p:cNvPr id="21" name="テキスト ボックス 20"/>
          <p:cNvSpPr txBox="1"/>
          <p:nvPr/>
        </p:nvSpPr>
        <p:spPr>
          <a:xfrm>
            <a:off x="893702" y="10145279"/>
            <a:ext cx="10107850" cy="338554"/>
          </a:xfrm>
          <a:prstGeom prst="rect">
            <a:avLst/>
          </a:prstGeom>
          <a:noFill/>
        </p:spPr>
        <p:txBody>
          <a:bodyPr wrap="square" rtlCol="0">
            <a:spAutoFit/>
          </a:bodyPr>
          <a:lstStyle/>
          <a:p>
            <a:r>
              <a:rPr kumimoji="1" lang="ja-JP" altLang="en-US" sz="1600" b="1" dirty="0">
                <a:solidFill>
                  <a:srgbClr val="FF0000"/>
                </a:solidFill>
                <a:latin typeface="Meiryo UI" panose="020B0604030504040204" pitchFamily="50" charset="-128"/>
                <a:ea typeface="Meiryo UI" panose="020B0604030504040204" pitchFamily="50" charset="-128"/>
              </a:rPr>
              <a:t> </a:t>
            </a:r>
            <a:r>
              <a:rPr kumimoji="1" lang="ja-JP" altLang="en-US" sz="1600" b="1" dirty="0" smtClean="0">
                <a:solidFill>
                  <a:srgbClr val="FF0000"/>
                </a:solidFill>
                <a:latin typeface="Meiryo UI" panose="020B0604030504040204" pitchFamily="50" charset="-128"/>
                <a:ea typeface="Meiryo UI" panose="020B0604030504040204" pitchFamily="50" charset="-128"/>
              </a:rPr>
              <a:t>            しょう ひ   せい  かつ せ   ん    た  </a:t>
            </a:r>
            <a:r>
              <a:rPr kumimoji="1" lang="ja-JP" altLang="en-US" sz="1600" b="1" dirty="0" err="1" smtClean="0">
                <a:solidFill>
                  <a:srgbClr val="FF0000"/>
                </a:solidFill>
                <a:latin typeface="Meiryo UI" panose="020B0604030504040204" pitchFamily="50" charset="-128"/>
                <a:ea typeface="Meiryo UI" panose="020B0604030504040204" pitchFamily="50" charset="-128"/>
              </a:rPr>
              <a:t>ー</a:t>
            </a:r>
            <a:r>
              <a:rPr kumimoji="1" lang="ja-JP" altLang="en-US" sz="1600" b="1" dirty="0" smtClean="0">
                <a:solidFill>
                  <a:srgbClr val="FF0000"/>
                </a:solidFill>
                <a:latin typeface="Meiryo UI" panose="020B0604030504040204" pitchFamily="50" charset="-128"/>
                <a:ea typeface="Meiryo UI" panose="020B0604030504040204" pitchFamily="50" charset="-128"/>
              </a:rPr>
              <a:t>   と</a:t>
            </a:r>
            <a:r>
              <a:rPr kumimoji="1" lang="ja-JP" altLang="en-US" sz="1600" b="1" dirty="0">
                <a:solidFill>
                  <a:srgbClr val="FF0000"/>
                </a:solidFill>
                <a:latin typeface="Meiryo UI" panose="020B0604030504040204" pitchFamily="50" charset="-128"/>
                <a:ea typeface="Meiryo UI" panose="020B0604030504040204" pitchFamily="50" charset="-128"/>
              </a:rPr>
              <a:t>う</a:t>
            </a:r>
            <a:r>
              <a:rPr kumimoji="1" lang="ja-JP" altLang="en-US" sz="1600" b="1" dirty="0" smtClean="0">
                <a:solidFill>
                  <a:srgbClr val="FF0000"/>
                </a:solidFill>
                <a:latin typeface="Meiryo UI" panose="020B0604030504040204" pitchFamily="50" charset="-128"/>
                <a:ea typeface="Meiryo UI" panose="020B0604030504040204" pitchFamily="50" charset="-128"/>
              </a:rPr>
              <a:t>　       そうだん</a:t>
            </a:r>
            <a:endParaRPr kumimoji="1" lang="ja-JP" altLang="en-US" sz="1600" b="1" dirty="0">
              <a:solidFill>
                <a:srgbClr val="FF0000"/>
              </a:solidFill>
              <a:latin typeface="Meiryo UI" panose="020B0604030504040204" pitchFamily="50" charset="-128"/>
              <a:ea typeface="Meiryo UI" panose="020B0604030504040204" pitchFamily="50" charset="-128"/>
            </a:endParaRPr>
          </a:p>
        </p:txBody>
      </p:sp>
      <p:sp>
        <p:nvSpPr>
          <p:cNvPr id="22" name="正方形/長方形 21"/>
          <p:cNvSpPr/>
          <p:nvPr/>
        </p:nvSpPr>
        <p:spPr>
          <a:xfrm>
            <a:off x="732900" y="4453667"/>
            <a:ext cx="795411"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誠</a:t>
            </a:r>
            <a:r>
              <a:rPr kumimoji="1" lang="ja-JP" altLang="en-US" b="1" dirty="0" smtClean="0">
                <a:latin typeface="Meiryo UI" panose="020B0604030504040204" pitchFamily="50" charset="-128"/>
                <a:ea typeface="Meiryo UI" panose="020B0604030504040204" pitchFamily="50" charset="-128"/>
              </a:rPr>
              <a:t>さん</a:t>
            </a:r>
            <a:endParaRPr kumimoji="1" lang="en-US" altLang="ja-JP"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57140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四角形吹き出し 69"/>
          <p:cNvSpPr/>
          <p:nvPr/>
        </p:nvSpPr>
        <p:spPr>
          <a:xfrm>
            <a:off x="2002057" y="9478484"/>
            <a:ext cx="9925282" cy="998923"/>
          </a:xfrm>
          <a:prstGeom prst="wedgeRectCallout">
            <a:avLst>
              <a:gd name="adj1" fmla="val -52807"/>
              <a:gd name="adj2" fmla="val 8239"/>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6" name="図 5"/>
          <p:cNvPicPr>
            <a:picLocks noChangeAspect="1"/>
          </p:cNvPicPr>
          <p:nvPr/>
        </p:nvPicPr>
        <p:blipFill rotWithShape="1">
          <a:blip r:embed="rId2"/>
          <a:srcRect t="4637"/>
          <a:stretch/>
        </p:blipFill>
        <p:spPr>
          <a:xfrm>
            <a:off x="682542" y="5911986"/>
            <a:ext cx="1065465" cy="1035900"/>
          </a:xfrm>
          <a:prstGeom prst="rect">
            <a:avLst/>
          </a:prstGeom>
        </p:spPr>
      </p:pic>
      <p:pic>
        <p:nvPicPr>
          <p:cNvPr id="2" name="図 1"/>
          <p:cNvPicPr>
            <a:picLocks noChangeAspect="1"/>
          </p:cNvPicPr>
          <p:nvPr/>
        </p:nvPicPr>
        <p:blipFill rotWithShape="1">
          <a:blip r:embed="rId3"/>
          <a:srcRect l="14881" t="2494" r="14345" b="12099"/>
          <a:stretch/>
        </p:blipFill>
        <p:spPr>
          <a:xfrm>
            <a:off x="741219" y="3744199"/>
            <a:ext cx="965560" cy="1344103"/>
          </a:xfrm>
          <a:prstGeom prst="rect">
            <a:avLst/>
          </a:prstGeom>
        </p:spPr>
      </p:pic>
      <p:sp>
        <p:nvSpPr>
          <p:cNvPr id="50" name="四角形吹き出し 49"/>
          <p:cNvSpPr/>
          <p:nvPr/>
        </p:nvSpPr>
        <p:spPr>
          <a:xfrm>
            <a:off x="1953828" y="11087118"/>
            <a:ext cx="9991426" cy="1039344"/>
          </a:xfrm>
          <a:prstGeom prst="wedgeRectCallout">
            <a:avLst>
              <a:gd name="adj1" fmla="val -53025"/>
              <a:gd name="adj2" fmla="val 4454"/>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え！ちょっと高いな</a:t>
            </a:r>
            <a:r>
              <a:rPr kumimoji="1" lang="en-US" altLang="ja-JP" sz="2800" dirty="0" smtClean="0">
                <a:solidFill>
                  <a:schemeClr val="tx1"/>
                </a:solidFill>
                <a:latin typeface="Meiryo UI" panose="020B0604030504040204" pitchFamily="50" charset="-128"/>
                <a:ea typeface="Meiryo UI" panose="020B0604030504040204" pitchFamily="50" charset="-128"/>
              </a:rPr>
              <a:t>…</a:t>
            </a:r>
            <a:r>
              <a:rPr kumimoji="1" lang="ja-JP" altLang="en-US" sz="2800" dirty="0" err="1" smtClean="0">
                <a:solidFill>
                  <a:schemeClr val="tx1"/>
                </a:solidFill>
                <a:latin typeface="Meiryo UI" panose="020B0604030504040204" pitchFamily="50" charset="-128"/>
                <a:ea typeface="Meiryo UI" panose="020B0604030504040204" pitchFamily="50" charset="-128"/>
              </a:rPr>
              <a:t>。</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sp>
        <p:nvSpPr>
          <p:cNvPr id="7" name="四角形吹き出し 6"/>
          <p:cNvSpPr/>
          <p:nvPr/>
        </p:nvSpPr>
        <p:spPr>
          <a:xfrm>
            <a:off x="1986200" y="5802816"/>
            <a:ext cx="9964443" cy="1562205"/>
          </a:xfrm>
          <a:prstGeom prst="wedgeRectCallout">
            <a:avLst>
              <a:gd name="adj1" fmla="val -52807"/>
              <a:gd name="adj2" fmla="val 8239"/>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 name="四角形吹き出し 3"/>
          <p:cNvSpPr/>
          <p:nvPr/>
        </p:nvSpPr>
        <p:spPr>
          <a:xfrm>
            <a:off x="2008396" y="3744199"/>
            <a:ext cx="9942247" cy="1645235"/>
          </a:xfrm>
          <a:prstGeom prst="wedgeRectCallout">
            <a:avLst>
              <a:gd name="adj1" fmla="val -53220"/>
              <a:gd name="adj2" fmla="val 10731"/>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角丸四角形 2"/>
          <p:cNvSpPr/>
          <p:nvPr/>
        </p:nvSpPr>
        <p:spPr>
          <a:xfrm>
            <a:off x="313252" y="1048243"/>
            <a:ext cx="11556459" cy="1610828"/>
          </a:xfrm>
          <a:prstGeom prst="roundRect">
            <a:avLst/>
          </a:prstGeom>
          <a:solidFill>
            <a:srgbClr val="99D9EA"/>
          </a:solidFill>
          <a:ln>
            <a:solidFill>
              <a:srgbClr val="99D9EA"/>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ja-JP" altLang="en-US" b="1" dirty="0" smtClean="0">
                <a:solidFill>
                  <a:schemeClr val="tx1"/>
                </a:solidFill>
                <a:latin typeface="Meiryo UI" panose="020B0604030504040204" pitchFamily="50" charset="-128"/>
                <a:ea typeface="Meiryo UI" panose="020B0604030504040204" pitchFamily="50" charset="-128"/>
              </a:rPr>
              <a:t>登 場 人 物</a:t>
            </a:r>
            <a:endParaRPr kumimoji="1" lang="ja-JP" altLang="en-US" b="1" dirty="0">
              <a:solidFill>
                <a:schemeClr val="tx1"/>
              </a:solidFill>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486383" y="249398"/>
            <a:ext cx="11089241" cy="523220"/>
          </a:xfrm>
          <a:prstGeom prst="rect">
            <a:avLst/>
          </a:prstGeom>
          <a:noFill/>
        </p:spPr>
        <p:txBody>
          <a:bodyPr wrap="square" rtlCol="0">
            <a:spAutoFit/>
          </a:bodyPr>
          <a:lstStyle/>
          <a:p>
            <a:r>
              <a:rPr kumimoji="1" lang="ja-JP" altLang="en-US" sz="2800" b="1" dirty="0" smtClean="0">
                <a:solidFill>
                  <a:srgbClr val="002060"/>
                </a:solidFill>
                <a:latin typeface="Meiryo UI" panose="020B0604030504040204" pitchFamily="50" charset="-128"/>
                <a:ea typeface="Meiryo UI" panose="020B0604030504040204" pitchFamily="50" charset="-128"/>
              </a:rPr>
              <a:t>ロールプレイングをしてみよう！</a:t>
            </a:r>
            <a:r>
              <a:rPr lang="ja-JP" altLang="en-US" sz="2800" b="1" dirty="0">
                <a:solidFill>
                  <a:srgbClr val="002060"/>
                </a:solidFill>
                <a:latin typeface="Meiryo UI" panose="020B0604030504040204" pitchFamily="50" charset="-128"/>
                <a:ea typeface="Meiryo UI" panose="020B0604030504040204" pitchFamily="50" charset="-128"/>
              </a:rPr>
              <a:t>③</a:t>
            </a:r>
            <a:r>
              <a:rPr lang="ja-JP" altLang="en-US" sz="2800" b="1" dirty="0" smtClean="0">
                <a:solidFill>
                  <a:srgbClr val="002060"/>
                </a:solidFill>
                <a:latin typeface="Meiryo UI" panose="020B0604030504040204" pitchFamily="50" charset="-128"/>
                <a:ea typeface="Meiryo UI" panose="020B0604030504040204" pitchFamily="50" charset="-128"/>
              </a:rPr>
              <a:t>　久しぶりに会った友人に勧められて</a:t>
            </a:r>
            <a:endParaRPr kumimoji="1" lang="ja-JP" altLang="en-US" sz="2800" b="1" dirty="0">
              <a:solidFill>
                <a:srgbClr val="002060"/>
              </a:solidFill>
              <a:latin typeface="Meiryo UI" panose="020B0604030504040204" pitchFamily="50" charset="-128"/>
              <a:ea typeface="Meiryo UI" panose="020B0604030504040204" pitchFamily="50" charset="-128"/>
            </a:endParaRPr>
          </a:p>
        </p:txBody>
      </p:sp>
      <p:sp>
        <p:nvSpPr>
          <p:cNvPr id="10" name="テキスト ボックス 9"/>
          <p:cNvSpPr txBox="1"/>
          <p:nvPr/>
        </p:nvSpPr>
        <p:spPr>
          <a:xfrm>
            <a:off x="1998128" y="4023565"/>
            <a:ext cx="9992406" cy="1261884"/>
          </a:xfrm>
          <a:prstGeom prst="rect">
            <a:avLst/>
          </a:prstGeom>
          <a:noFill/>
        </p:spPr>
        <p:txBody>
          <a:bodyPr wrap="square" rtlCol="0">
            <a:spAutoFit/>
          </a:bodyPr>
          <a:lstStyle/>
          <a:p>
            <a:r>
              <a:rPr kumimoji="1" lang="ja-JP" altLang="en-US" sz="2800" dirty="0">
                <a:latin typeface="Meiryo UI" panose="020B0604030504040204" pitchFamily="50" charset="-128"/>
                <a:ea typeface="Meiryo UI" panose="020B0604030504040204" pitchFamily="50" charset="-128"/>
              </a:rPr>
              <a:t>宏</a:t>
            </a:r>
            <a:r>
              <a:rPr kumimoji="1" lang="ja-JP" altLang="en-US" sz="2800" dirty="0" smtClean="0">
                <a:latin typeface="Meiryo UI" panose="020B0604030504040204" pitchFamily="50" charset="-128"/>
                <a:ea typeface="Meiryo UI" panose="020B0604030504040204" pitchFamily="50" charset="-128"/>
              </a:rPr>
              <a:t>さん、久しぶり。</a:t>
            </a:r>
            <a:endParaRPr kumimoji="1" lang="en-US" altLang="ja-JP" sz="2800" dirty="0" smtClean="0">
              <a:latin typeface="Meiryo UI" panose="020B0604030504040204" pitchFamily="50" charset="-128"/>
              <a:ea typeface="Meiryo UI" panose="020B0604030504040204" pitchFamily="50" charset="-128"/>
            </a:endParaRPr>
          </a:p>
          <a:p>
            <a:endParaRPr kumimoji="1" lang="en-US" altLang="ja-JP" sz="2000" dirty="0">
              <a:latin typeface="Meiryo UI" panose="020B0604030504040204" pitchFamily="50" charset="-128"/>
              <a:ea typeface="Meiryo UI" panose="020B0604030504040204" pitchFamily="50" charset="-128"/>
            </a:endParaRPr>
          </a:p>
          <a:p>
            <a:r>
              <a:rPr kumimoji="1" lang="ja-JP" altLang="en-US" sz="2800" dirty="0" smtClean="0">
                <a:latin typeface="Meiryo UI" panose="020B0604030504040204" pitchFamily="50" charset="-128"/>
                <a:ea typeface="Meiryo UI" panose="020B0604030504040204" pitchFamily="50" charset="-128"/>
              </a:rPr>
              <a:t>僕に話したいことがあるって言ってたけどどうしたの？</a:t>
            </a:r>
            <a:endParaRPr kumimoji="1" lang="ja-JP" altLang="en-US" sz="2800" dirty="0">
              <a:latin typeface="Meiryo UI" panose="020B0604030504040204" pitchFamily="50" charset="-128"/>
              <a:ea typeface="Meiryo UI" panose="020B0604030504040204" pitchFamily="50" charset="-128"/>
            </a:endParaRPr>
          </a:p>
        </p:txBody>
      </p:sp>
      <p:sp>
        <p:nvSpPr>
          <p:cNvPr id="13" name="テキスト ボックス 12"/>
          <p:cNvSpPr txBox="1"/>
          <p:nvPr/>
        </p:nvSpPr>
        <p:spPr>
          <a:xfrm>
            <a:off x="547990" y="16598"/>
            <a:ext cx="10916004" cy="338554"/>
          </a:xfrm>
          <a:prstGeom prst="rect">
            <a:avLst/>
          </a:prstGeom>
          <a:noFill/>
        </p:spPr>
        <p:txBody>
          <a:bodyPr wrap="square" rtlCol="0">
            <a:spAutoFit/>
          </a:bodyPr>
          <a:lstStyle/>
          <a:p>
            <a:r>
              <a:rPr kumimoji="1" lang="ja-JP" altLang="en-US" sz="1600" dirty="0" smtClean="0">
                <a:solidFill>
                  <a:srgbClr val="002060"/>
                </a:solidFill>
                <a:latin typeface="Meiryo UI" panose="020B0604030504040204" pitchFamily="50" charset="-128"/>
                <a:ea typeface="Meiryo UI" panose="020B0604030504040204" pitchFamily="50" charset="-128"/>
              </a:rPr>
              <a:t>ろ　</a:t>
            </a:r>
            <a:r>
              <a:rPr kumimoji="1" lang="ja-JP" altLang="en-US" sz="1600" dirty="0" err="1" smtClean="0">
                <a:solidFill>
                  <a:srgbClr val="002060"/>
                </a:solidFill>
                <a:latin typeface="Meiryo UI" panose="020B0604030504040204" pitchFamily="50" charset="-128"/>
                <a:ea typeface="Meiryo UI" panose="020B0604030504040204" pitchFamily="50" charset="-128"/>
              </a:rPr>
              <a:t>ー</a:t>
            </a:r>
            <a:r>
              <a:rPr kumimoji="1" lang="ja-JP" altLang="en-US" sz="1600" dirty="0" smtClean="0">
                <a:solidFill>
                  <a:srgbClr val="002060"/>
                </a:solidFill>
                <a:latin typeface="Meiryo UI" panose="020B0604030504040204" pitchFamily="50" charset="-128"/>
                <a:ea typeface="Meiryo UI" panose="020B0604030504040204" pitchFamily="50" charset="-128"/>
              </a:rPr>
              <a:t>　る　ぷ　れ　い　ん　ぐ　　　　　　　　　　　　　　　　　　　　</a:t>
            </a:r>
            <a:r>
              <a:rPr kumimoji="1" lang="ja-JP" altLang="en-US" sz="1600" dirty="0" err="1" smtClean="0">
                <a:solidFill>
                  <a:srgbClr val="002060"/>
                </a:solidFill>
                <a:latin typeface="Meiryo UI" panose="020B0604030504040204" pitchFamily="50" charset="-128"/>
                <a:ea typeface="Meiryo UI" panose="020B0604030504040204" pitchFamily="50" charset="-128"/>
              </a:rPr>
              <a:t>ひさ</a:t>
            </a:r>
            <a:r>
              <a:rPr kumimoji="1" lang="ja-JP" altLang="en-US" sz="1600" dirty="0" smtClean="0">
                <a:solidFill>
                  <a:srgbClr val="002060"/>
                </a:solidFill>
                <a:latin typeface="Meiryo UI" panose="020B0604030504040204" pitchFamily="50" charset="-128"/>
                <a:ea typeface="Meiryo UI" panose="020B0604030504040204" pitchFamily="50" charset="-128"/>
              </a:rPr>
              <a:t>　　　　　　　　　あ　　　　　ゆうじん　　　すす</a:t>
            </a:r>
            <a:endParaRPr kumimoji="1" lang="ja-JP" altLang="en-US" sz="1600" dirty="0">
              <a:solidFill>
                <a:srgbClr val="002060"/>
              </a:solidFill>
              <a:latin typeface="Meiryo UI" panose="020B0604030504040204" pitchFamily="50" charset="-128"/>
              <a:ea typeface="Meiryo UI" panose="020B0604030504040204" pitchFamily="50" charset="-128"/>
            </a:endParaRPr>
          </a:p>
        </p:txBody>
      </p:sp>
      <p:sp>
        <p:nvSpPr>
          <p:cNvPr id="14" name="テキスト ボックス 13"/>
          <p:cNvSpPr txBox="1"/>
          <p:nvPr/>
        </p:nvSpPr>
        <p:spPr>
          <a:xfrm>
            <a:off x="387110" y="1446742"/>
            <a:ext cx="1586208" cy="307777"/>
          </a:xfrm>
          <a:prstGeom prst="rect">
            <a:avLst/>
          </a:prstGeom>
          <a:noFill/>
        </p:spPr>
        <p:txBody>
          <a:bodyPr wrap="square" rtlCol="0">
            <a:spAutoFit/>
          </a:bodyPr>
          <a:lstStyle/>
          <a:p>
            <a:r>
              <a:rPr kumimoji="1" lang="ja-JP" altLang="en-US" sz="1400" dirty="0" smtClean="0">
                <a:latin typeface="Meiryo UI" panose="020B0604030504040204" pitchFamily="50" charset="-128"/>
                <a:ea typeface="Meiryo UI" panose="020B0604030504040204" pitchFamily="50" charset="-128"/>
              </a:rPr>
              <a:t>とう</a:t>
            </a:r>
            <a:r>
              <a:rPr kumimoji="1" lang="ja-JP" altLang="en-US" sz="1400" dirty="0" err="1" smtClean="0">
                <a:latin typeface="Meiryo UI" panose="020B0604030504040204" pitchFamily="50" charset="-128"/>
                <a:ea typeface="Meiryo UI" panose="020B0604030504040204" pitchFamily="50" charset="-128"/>
              </a:rPr>
              <a:t>じょうじんぶつ</a:t>
            </a:r>
            <a:endParaRPr kumimoji="1" lang="ja-JP" altLang="en-US" sz="1400" dirty="0">
              <a:latin typeface="Meiryo UI" panose="020B0604030504040204" pitchFamily="50" charset="-128"/>
              <a:ea typeface="Meiryo UI" panose="020B0604030504040204" pitchFamily="50" charset="-128"/>
            </a:endParaRPr>
          </a:p>
        </p:txBody>
      </p:sp>
      <p:sp>
        <p:nvSpPr>
          <p:cNvPr id="16" name="テキスト ボックス 15"/>
          <p:cNvSpPr txBox="1"/>
          <p:nvPr/>
        </p:nvSpPr>
        <p:spPr>
          <a:xfrm>
            <a:off x="486383" y="3166133"/>
            <a:ext cx="11321722" cy="523220"/>
          </a:xfrm>
          <a:prstGeom prst="rect">
            <a:avLst/>
          </a:prstGeom>
          <a:noFill/>
        </p:spPr>
        <p:txBody>
          <a:bodyPr wrap="square" rtlCol="0">
            <a:spAutoFit/>
          </a:bodyPr>
          <a:lstStyle/>
          <a:p>
            <a:r>
              <a:rPr kumimoji="1" lang="ja-JP" altLang="en-US" sz="2800" dirty="0" smtClean="0">
                <a:latin typeface="Meiryo UI" panose="020B0604030504040204" pitchFamily="50" charset="-128"/>
                <a:ea typeface="Meiryo UI" panose="020B0604030504040204" pitchFamily="50" charset="-128"/>
              </a:rPr>
              <a:t>太郎さんは、同じ</a:t>
            </a:r>
            <a:r>
              <a:rPr kumimoji="1" lang="ja-JP" altLang="en-US" sz="2800" dirty="0" err="1" smtClean="0">
                <a:latin typeface="Meiryo UI" panose="020B0604030504040204" pitchFamily="50" charset="-128"/>
                <a:ea typeface="Meiryo UI" panose="020B0604030504040204" pitchFamily="50" charset="-128"/>
              </a:rPr>
              <a:t>障がいを</a:t>
            </a:r>
            <a:r>
              <a:rPr kumimoji="1" lang="ja-JP" altLang="en-US" sz="2800" dirty="0" smtClean="0">
                <a:latin typeface="Meiryo UI" panose="020B0604030504040204" pitchFamily="50" charset="-128"/>
                <a:ea typeface="Meiryo UI" panose="020B0604030504040204" pitchFamily="50" charset="-128"/>
              </a:rPr>
              <a:t>持つ友人の</a:t>
            </a:r>
            <a:r>
              <a:rPr kumimoji="1" lang="ja-JP" altLang="en-US" sz="2800" dirty="0">
                <a:latin typeface="Meiryo UI" panose="020B0604030504040204" pitchFamily="50" charset="-128"/>
                <a:ea typeface="Meiryo UI" panose="020B0604030504040204" pitchFamily="50" charset="-128"/>
              </a:rPr>
              <a:t>宏</a:t>
            </a:r>
            <a:r>
              <a:rPr kumimoji="1" lang="ja-JP" altLang="en-US" sz="2800" dirty="0" smtClean="0">
                <a:latin typeface="Meiryo UI" panose="020B0604030504040204" pitchFamily="50" charset="-128"/>
                <a:ea typeface="Meiryo UI" panose="020B0604030504040204" pitchFamily="50" charset="-128"/>
              </a:rPr>
              <a:t>さんと久しぶりに会うことになりました。</a:t>
            </a:r>
            <a:endParaRPr kumimoji="1" lang="ja-JP" altLang="en-US" sz="2800" dirty="0">
              <a:latin typeface="Meiryo UI" panose="020B0604030504040204" pitchFamily="50" charset="-128"/>
              <a:ea typeface="Meiryo UI" panose="020B0604030504040204" pitchFamily="50" charset="-128"/>
            </a:endParaRPr>
          </a:p>
        </p:txBody>
      </p:sp>
      <p:sp>
        <p:nvSpPr>
          <p:cNvPr id="36" name="テキスト ボックス 35"/>
          <p:cNvSpPr txBox="1"/>
          <p:nvPr/>
        </p:nvSpPr>
        <p:spPr>
          <a:xfrm>
            <a:off x="3828144" y="1231508"/>
            <a:ext cx="1586208" cy="307777"/>
          </a:xfrm>
          <a:prstGeom prst="rect">
            <a:avLst/>
          </a:prstGeom>
          <a:noFill/>
        </p:spPr>
        <p:txBody>
          <a:bodyPr wrap="square" rtlCol="0">
            <a:spAutoFit/>
          </a:bodyPr>
          <a:lstStyle/>
          <a:p>
            <a:r>
              <a:rPr kumimoji="1" lang="ja-JP" altLang="en-US" sz="1400" dirty="0" smtClean="0">
                <a:latin typeface="Meiryo UI" panose="020B0604030504040204" pitchFamily="50" charset="-128"/>
                <a:ea typeface="Meiryo UI" panose="020B0604030504040204" pitchFamily="50" charset="-128"/>
              </a:rPr>
              <a:t>たろ</a:t>
            </a:r>
            <a:r>
              <a:rPr kumimoji="1" lang="ja-JP" altLang="en-US" sz="1400" dirty="0">
                <a:latin typeface="Meiryo UI" panose="020B0604030504040204" pitchFamily="50" charset="-128"/>
                <a:ea typeface="Meiryo UI" panose="020B0604030504040204" pitchFamily="50" charset="-128"/>
              </a:rPr>
              <a:t>う</a:t>
            </a:r>
          </a:p>
        </p:txBody>
      </p:sp>
      <p:sp>
        <p:nvSpPr>
          <p:cNvPr id="37" name="テキスト ボックス 36"/>
          <p:cNvSpPr txBox="1"/>
          <p:nvPr/>
        </p:nvSpPr>
        <p:spPr>
          <a:xfrm>
            <a:off x="8450323" y="1282941"/>
            <a:ext cx="3666747" cy="307777"/>
          </a:xfrm>
          <a:prstGeom prst="rect">
            <a:avLst/>
          </a:prstGeom>
          <a:noFill/>
        </p:spPr>
        <p:txBody>
          <a:bodyPr wrap="square" rtlCol="0">
            <a:spAutoFit/>
          </a:bodyPr>
          <a:lstStyle/>
          <a:p>
            <a:r>
              <a:rPr kumimoji="1" lang="ja-JP" altLang="en-US" sz="1400" dirty="0" smtClean="0">
                <a:latin typeface="Meiryo UI" panose="020B0604030504040204" pitchFamily="50" charset="-128"/>
                <a:ea typeface="Meiryo UI" panose="020B0604030504040204" pitchFamily="50" charset="-128"/>
              </a:rPr>
              <a:t>ひろ</a:t>
            </a:r>
            <a:r>
              <a:rPr kumimoji="1" lang="ja-JP" altLang="en-US" sz="1400" dirty="0">
                <a:latin typeface="Meiryo UI" panose="020B0604030504040204" pitchFamily="50" charset="-128"/>
                <a:ea typeface="Meiryo UI" panose="020B0604030504040204" pitchFamily="50" charset="-128"/>
              </a:rPr>
              <a:t>し</a:t>
            </a:r>
            <a:r>
              <a:rPr kumimoji="1" lang="ja-JP" altLang="en-US" sz="1400" dirty="0" smtClean="0">
                <a:latin typeface="Meiryo UI" panose="020B0604030504040204" pitchFamily="50" charset="-128"/>
                <a:ea typeface="Meiryo UI" panose="020B0604030504040204" pitchFamily="50" charset="-128"/>
              </a:rPr>
              <a:t>　　　　たろう          ゆうじん　</a:t>
            </a:r>
            <a:endParaRPr kumimoji="1" lang="ja-JP" altLang="en-US" sz="1400" dirty="0">
              <a:latin typeface="Meiryo UI" panose="020B0604030504040204" pitchFamily="50" charset="-128"/>
              <a:ea typeface="Meiryo UI" panose="020B0604030504040204" pitchFamily="50" charset="-128"/>
            </a:endParaRPr>
          </a:p>
        </p:txBody>
      </p:sp>
      <p:sp>
        <p:nvSpPr>
          <p:cNvPr id="40" name="テキスト ボックス 39"/>
          <p:cNvSpPr txBox="1"/>
          <p:nvPr/>
        </p:nvSpPr>
        <p:spPr>
          <a:xfrm>
            <a:off x="573120" y="2923040"/>
            <a:ext cx="8865353"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たろう　　　　　　　　　 おな　　しょう　　　　　　 も　　　ゆうじん　　ひろし　　　　　</a:t>
            </a:r>
            <a:r>
              <a:rPr kumimoji="1" lang="ja-JP" altLang="en-US" sz="1600" dirty="0" err="1" smtClean="0">
                <a:latin typeface="Meiryo UI" panose="020B0604030504040204" pitchFamily="50" charset="-128"/>
                <a:ea typeface="Meiryo UI" panose="020B0604030504040204" pitchFamily="50" charset="-128"/>
              </a:rPr>
              <a:t>ひさ</a:t>
            </a:r>
            <a:r>
              <a:rPr kumimoji="1" lang="ja-JP" altLang="en-US" sz="1600" dirty="0" smtClean="0">
                <a:latin typeface="Meiryo UI" panose="020B0604030504040204" pitchFamily="50" charset="-128"/>
                <a:ea typeface="Meiryo UI" panose="020B0604030504040204" pitchFamily="50" charset="-128"/>
              </a:rPr>
              <a:t>　　　　　　　　　あ　</a:t>
            </a:r>
            <a:endParaRPr kumimoji="1" lang="ja-JP" altLang="en-US" sz="1600" dirty="0">
              <a:latin typeface="Meiryo UI" panose="020B0604030504040204" pitchFamily="50" charset="-128"/>
              <a:ea typeface="Meiryo UI" panose="020B0604030504040204" pitchFamily="50" charset="-128"/>
            </a:endParaRPr>
          </a:p>
        </p:txBody>
      </p:sp>
      <p:sp>
        <p:nvSpPr>
          <p:cNvPr id="41" name="テキスト ボックス 40"/>
          <p:cNvSpPr txBox="1"/>
          <p:nvPr/>
        </p:nvSpPr>
        <p:spPr>
          <a:xfrm>
            <a:off x="1995952" y="3773119"/>
            <a:ext cx="8865353"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ひろ</a:t>
            </a:r>
            <a:r>
              <a:rPr kumimoji="1" lang="ja-JP" altLang="en-US" sz="1600" dirty="0">
                <a:latin typeface="Meiryo UI" panose="020B0604030504040204" pitchFamily="50" charset="-128"/>
                <a:ea typeface="Meiryo UI" panose="020B0604030504040204" pitchFamily="50" charset="-128"/>
              </a:rPr>
              <a:t>し</a:t>
            </a:r>
            <a:r>
              <a:rPr kumimoji="1" lang="ja-JP" altLang="en-US" sz="1600" dirty="0" smtClean="0">
                <a:latin typeface="Meiryo UI" panose="020B0604030504040204" pitchFamily="50" charset="-128"/>
                <a:ea typeface="Meiryo UI" panose="020B0604030504040204" pitchFamily="50" charset="-128"/>
              </a:rPr>
              <a:t>　　　　　</a:t>
            </a:r>
            <a:r>
              <a:rPr kumimoji="1" lang="ja-JP" altLang="en-US" sz="1600" dirty="0" err="1" smtClean="0">
                <a:latin typeface="Meiryo UI" panose="020B0604030504040204" pitchFamily="50" charset="-128"/>
                <a:ea typeface="Meiryo UI" panose="020B0604030504040204" pitchFamily="50" charset="-128"/>
              </a:rPr>
              <a:t>ひさ</a:t>
            </a:r>
            <a:r>
              <a:rPr kumimoji="1" lang="ja-JP" altLang="en-US" sz="1600" dirty="0" smtClean="0">
                <a:latin typeface="Meiryo UI" panose="020B0604030504040204" pitchFamily="50" charset="-128"/>
                <a:ea typeface="Meiryo UI" panose="020B0604030504040204" pitchFamily="50" charset="-128"/>
              </a:rPr>
              <a:t>　　　　　　　　</a:t>
            </a:r>
            <a:endParaRPr kumimoji="1" lang="en-US" altLang="ja-JP" sz="1600" dirty="0" smtClean="0">
              <a:latin typeface="Meiryo UI" panose="020B0604030504040204" pitchFamily="50" charset="-128"/>
              <a:ea typeface="Meiryo UI" panose="020B0604030504040204" pitchFamily="50" charset="-128"/>
            </a:endParaRPr>
          </a:p>
        </p:txBody>
      </p:sp>
      <p:sp>
        <p:nvSpPr>
          <p:cNvPr id="43" name="テキスト ボックス 42"/>
          <p:cNvSpPr txBox="1"/>
          <p:nvPr/>
        </p:nvSpPr>
        <p:spPr>
          <a:xfrm>
            <a:off x="2002057" y="5795256"/>
            <a:ext cx="9461937" cy="338554"/>
          </a:xfrm>
          <a:prstGeom prst="rect">
            <a:avLst/>
          </a:prstGeom>
          <a:noFill/>
        </p:spPr>
        <p:txBody>
          <a:bodyPr wrap="square" rtlCol="0">
            <a:spAutoFit/>
          </a:bodyPr>
          <a:lstStyle/>
          <a:p>
            <a:r>
              <a:rPr kumimoji="1" lang="ja-JP" altLang="en-US" sz="1600" dirty="0" err="1" smtClean="0">
                <a:latin typeface="Meiryo UI" panose="020B0604030504040204" pitchFamily="50" charset="-128"/>
                <a:ea typeface="Meiryo UI" panose="020B0604030504040204" pitchFamily="50" charset="-128"/>
              </a:rPr>
              <a:t>ひさ</a:t>
            </a:r>
            <a:r>
              <a:rPr kumimoji="1" lang="ja-JP" altLang="en-US" sz="1600" dirty="0" smtClean="0">
                <a:latin typeface="Meiryo UI" panose="020B0604030504040204" pitchFamily="50" charset="-128"/>
                <a:ea typeface="Meiryo UI" panose="020B0604030504040204" pitchFamily="50" charset="-128"/>
              </a:rPr>
              <a:t>　　　　　　　  じつ　　　 たろう　　　　　　　すす　　　　　　　さ  ぷ り め </a:t>
            </a:r>
            <a:r>
              <a:rPr kumimoji="1" lang="ja-JP" altLang="en-US" sz="1600" dirty="0" err="1" smtClean="0">
                <a:latin typeface="Meiryo UI" panose="020B0604030504040204" pitchFamily="50" charset="-128"/>
                <a:ea typeface="Meiryo UI" panose="020B0604030504040204" pitchFamily="50" charset="-128"/>
              </a:rPr>
              <a:t>ん </a:t>
            </a:r>
            <a:r>
              <a:rPr kumimoji="1" lang="ja-JP" altLang="en-US" sz="1600" dirty="0" smtClean="0">
                <a:latin typeface="Meiryo UI" panose="020B0604030504040204" pitchFamily="50" charset="-128"/>
                <a:ea typeface="Meiryo UI" panose="020B0604030504040204" pitchFamily="50" charset="-128"/>
              </a:rPr>
              <a:t> と　　　　　　　　　　　　　            </a:t>
            </a:r>
            <a:endParaRPr kumimoji="1" lang="en-US" altLang="ja-JP" sz="1600" dirty="0" smtClean="0">
              <a:latin typeface="Meiryo UI" panose="020B0604030504040204" pitchFamily="50" charset="-128"/>
              <a:ea typeface="Meiryo UI" panose="020B0604030504040204" pitchFamily="50" charset="-128"/>
            </a:endParaRPr>
          </a:p>
        </p:txBody>
      </p:sp>
      <p:sp>
        <p:nvSpPr>
          <p:cNvPr id="57" name="テキスト ボックス 56"/>
          <p:cNvSpPr txBox="1"/>
          <p:nvPr/>
        </p:nvSpPr>
        <p:spPr>
          <a:xfrm>
            <a:off x="3780666" y="1436477"/>
            <a:ext cx="3289726" cy="369332"/>
          </a:xfrm>
          <a:prstGeom prst="rect">
            <a:avLst/>
          </a:prstGeom>
          <a:noFill/>
        </p:spPr>
        <p:txBody>
          <a:bodyPr wrap="square" rtlCol="0">
            <a:spAutoFit/>
          </a:bodyPr>
          <a:lstStyle/>
          <a:p>
            <a:r>
              <a:rPr kumimoji="1" lang="ja-JP" altLang="en-US" b="1" dirty="0" smtClean="0">
                <a:latin typeface="Meiryo UI" panose="020B0604030504040204" pitchFamily="50" charset="-128"/>
                <a:ea typeface="Meiryo UI" panose="020B0604030504040204" pitchFamily="50" charset="-128"/>
              </a:rPr>
              <a:t>太郎さん</a:t>
            </a:r>
            <a:endParaRPr kumimoji="1" lang="en-US" altLang="ja-JP" b="1" dirty="0" smtClean="0">
              <a:latin typeface="Meiryo UI" panose="020B0604030504040204" pitchFamily="50" charset="-128"/>
              <a:ea typeface="Meiryo UI" panose="020B0604030504040204" pitchFamily="50" charset="-128"/>
            </a:endParaRPr>
          </a:p>
        </p:txBody>
      </p:sp>
      <p:sp>
        <p:nvSpPr>
          <p:cNvPr id="58" name="テキスト ボックス 57"/>
          <p:cNvSpPr txBox="1"/>
          <p:nvPr/>
        </p:nvSpPr>
        <p:spPr>
          <a:xfrm>
            <a:off x="8439093" y="1516757"/>
            <a:ext cx="3054485" cy="369332"/>
          </a:xfrm>
          <a:prstGeom prst="rect">
            <a:avLst/>
          </a:prstGeom>
          <a:noFill/>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宏</a:t>
            </a:r>
            <a:r>
              <a:rPr kumimoji="1" lang="ja-JP" altLang="en-US" b="1" dirty="0" smtClean="0">
                <a:latin typeface="Meiryo UI" panose="020B0604030504040204" pitchFamily="50" charset="-128"/>
                <a:ea typeface="Meiryo UI" panose="020B0604030504040204" pitchFamily="50" charset="-128"/>
              </a:rPr>
              <a:t>さん（太郎さんの友人）</a:t>
            </a:r>
            <a:endParaRPr kumimoji="1" lang="en-US" altLang="ja-JP" b="1" dirty="0" smtClean="0">
              <a:latin typeface="Meiryo UI" panose="020B0604030504040204" pitchFamily="50" charset="-128"/>
              <a:ea typeface="Meiryo UI" panose="020B0604030504040204" pitchFamily="50" charset="-128"/>
            </a:endParaRPr>
          </a:p>
        </p:txBody>
      </p:sp>
      <p:sp>
        <p:nvSpPr>
          <p:cNvPr id="60" name="テキスト ボックス 59"/>
          <p:cNvSpPr txBox="1"/>
          <p:nvPr/>
        </p:nvSpPr>
        <p:spPr>
          <a:xfrm>
            <a:off x="1994612" y="6499299"/>
            <a:ext cx="11215157"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さ  ぷ り め </a:t>
            </a:r>
            <a:r>
              <a:rPr kumimoji="1" lang="ja-JP" altLang="en-US" sz="1600" dirty="0" err="1" smtClean="0">
                <a:latin typeface="Meiryo UI" panose="020B0604030504040204" pitchFamily="50" charset="-128"/>
                <a:ea typeface="Meiryo UI" panose="020B0604030504040204" pitchFamily="50" charset="-128"/>
              </a:rPr>
              <a:t>ん </a:t>
            </a:r>
            <a:r>
              <a:rPr kumimoji="1" lang="ja-JP" altLang="en-US" sz="1600" dirty="0" smtClean="0">
                <a:latin typeface="Meiryo UI" panose="020B0604030504040204" pitchFamily="50" charset="-128"/>
                <a:ea typeface="Meiryo UI" panose="020B0604030504040204" pitchFamily="50" charset="-128"/>
              </a:rPr>
              <a:t> と　　  の             からだ　  げんき　　　　　　　　　     びょうき　  なお</a:t>
            </a:r>
            <a:endParaRPr kumimoji="1" lang="en-US" altLang="ja-JP" sz="1600" dirty="0" smtClean="0">
              <a:latin typeface="Meiryo UI" panose="020B0604030504040204" pitchFamily="50" charset="-128"/>
              <a:ea typeface="Meiryo UI" panose="020B0604030504040204" pitchFamily="50" charset="-128"/>
            </a:endParaRPr>
          </a:p>
        </p:txBody>
      </p:sp>
      <p:sp>
        <p:nvSpPr>
          <p:cNvPr id="46" name="テキスト ボックス 45"/>
          <p:cNvSpPr txBox="1"/>
          <p:nvPr/>
        </p:nvSpPr>
        <p:spPr>
          <a:xfrm>
            <a:off x="1982567" y="11141538"/>
            <a:ext cx="8865353"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a:t>
            </a:r>
            <a:r>
              <a:rPr kumimoji="1" lang="ja-JP" altLang="en-US" sz="1600" dirty="0" err="1" smtClean="0">
                <a:latin typeface="Meiryo UI" panose="020B0604030504040204" pitchFamily="50" charset="-128"/>
                <a:ea typeface="Meiryo UI" panose="020B0604030504040204" pitchFamily="50" charset="-128"/>
              </a:rPr>
              <a:t>たか</a:t>
            </a:r>
            <a:endParaRPr kumimoji="1" lang="en-US" altLang="ja-JP" sz="1600" dirty="0" smtClean="0">
              <a:latin typeface="Meiryo UI" panose="020B0604030504040204" pitchFamily="50" charset="-128"/>
              <a:ea typeface="Meiryo UI" panose="020B0604030504040204" pitchFamily="50" charset="-128"/>
            </a:endParaRPr>
          </a:p>
        </p:txBody>
      </p:sp>
      <p:pic>
        <p:nvPicPr>
          <p:cNvPr id="51" name="図 50"/>
          <p:cNvPicPr>
            <a:picLocks noChangeAspect="1"/>
          </p:cNvPicPr>
          <p:nvPr/>
        </p:nvPicPr>
        <p:blipFill rotWithShape="1">
          <a:blip r:embed="rId3"/>
          <a:srcRect l="14881" t="2494" r="14345" b="12099"/>
          <a:stretch/>
        </p:blipFill>
        <p:spPr>
          <a:xfrm>
            <a:off x="698911" y="10925236"/>
            <a:ext cx="938672" cy="1306674"/>
          </a:xfrm>
          <a:prstGeom prst="rect">
            <a:avLst/>
          </a:prstGeom>
        </p:spPr>
      </p:pic>
      <p:pic>
        <p:nvPicPr>
          <p:cNvPr id="9" name="図 8"/>
          <p:cNvPicPr>
            <a:picLocks noChangeAspect="1"/>
          </p:cNvPicPr>
          <p:nvPr/>
        </p:nvPicPr>
        <p:blipFill rotWithShape="1">
          <a:blip r:embed="rId4"/>
          <a:srcRect l="13273" t="3713" r="14344" b="11227"/>
          <a:stretch/>
        </p:blipFill>
        <p:spPr>
          <a:xfrm>
            <a:off x="2488065" y="1093089"/>
            <a:ext cx="1131272" cy="1533502"/>
          </a:xfrm>
          <a:prstGeom prst="rect">
            <a:avLst/>
          </a:prstGeom>
        </p:spPr>
      </p:pic>
      <p:pic>
        <p:nvPicPr>
          <p:cNvPr id="11" name="図 10"/>
          <p:cNvPicPr>
            <a:picLocks noChangeAspect="1"/>
          </p:cNvPicPr>
          <p:nvPr/>
        </p:nvPicPr>
        <p:blipFill rotWithShape="1">
          <a:blip r:embed="rId5"/>
          <a:srcRect t="4206"/>
          <a:stretch/>
        </p:blipFill>
        <p:spPr>
          <a:xfrm>
            <a:off x="6642382" y="1065147"/>
            <a:ext cx="1652235" cy="1585523"/>
          </a:xfrm>
          <a:prstGeom prst="rect">
            <a:avLst/>
          </a:prstGeom>
        </p:spPr>
      </p:pic>
      <p:sp>
        <p:nvSpPr>
          <p:cNvPr id="55" name="正方形/長方形 54"/>
          <p:cNvSpPr/>
          <p:nvPr/>
        </p:nvSpPr>
        <p:spPr>
          <a:xfrm>
            <a:off x="680536" y="12243520"/>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太郎さん</a:t>
            </a:r>
            <a:endParaRPr kumimoji="1" lang="en-US" altLang="ja-JP" b="1" dirty="0">
              <a:latin typeface="Meiryo UI" panose="020B0604030504040204" pitchFamily="50" charset="-128"/>
              <a:ea typeface="Meiryo UI" panose="020B0604030504040204" pitchFamily="50" charset="-128"/>
            </a:endParaRPr>
          </a:p>
        </p:txBody>
      </p:sp>
      <p:sp>
        <p:nvSpPr>
          <p:cNvPr id="56" name="正方形/長方形 55"/>
          <p:cNvSpPr/>
          <p:nvPr/>
        </p:nvSpPr>
        <p:spPr>
          <a:xfrm>
            <a:off x="741795" y="6937008"/>
            <a:ext cx="795411"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宏</a:t>
            </a:r>
            <a:r>
              <a:rPr kumimoji="1" lang="ja-JP" altLang="en-US" b="1" dirty="0" smtClean="0">
                <a:latin typeface="Meiryo UI" panose="020B0604030504040204" pitchFamily="50" charset="-128"/>
                <a:ea typeface="Meiryo UI" panose="020B0604030504040204" pitchFamily="50" charset="-128"/>
              </a:rPr>
              <a:t>さん</a:t>
            </a:r>
            <a:endParaRPr lang="ja-JP" altLang="en-US" dirty="0"/>
          </a:p>
        </p:txBody>
      </p:sp>
      <p:sp>
        <p:nvSpPr>
          <p:cNvPr id="61" name="正方形/長方形 60"/>
          <p:cNvSpPr/>
          <p:nvPr/>
        </p:nvSpPr>
        <p:spPr>
          <a:xfrm>
            <a:off x="721764" y="5066041"/>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太郎さん</a:t>
            </a:r>
            <a:endParaRPr kumimoji="1" lang="en-US" altLang="ja-JP" b="1" dirty="0">
              <a:latin typeface="Meiryo UI" panose="020B0604030504040204" pitchFamily="50" charset="-128"/>
              <a:ea typeface="Meiryo UI" panose="020B0604030504040204" pitchFamily="50" charset="-128"/>
            </a:endParaRPr>
          </a:p>
        </p:txBody>
      </p:sp>
      <p:sp>
        <p:nvSpPr>
          <p:cNvPr id="62" name="テキスト ボックス 61"/>
          <p:cNvSpPr txBox="1"/>
          <p:nvPr/>
        </p:nvSpPr>
        <p:spPr>
          <a:xfrm>
            <a:off x="2017661" y="4529035"/>
            <a:ext cx="8865353"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ぼく　　は</a:t>
            </a:r>
            <a:r>
              <a:rPr kumimoji="1" lang="ja-JP" altLang="en-US" sz="1600" dirty="0" err="1" smtClean="0">
                <a:latin typeface="Meiryo UI" panose="020B0604030504040204" pitchFamily="50" charset="-128"/>
                <a:ea typeface="Meiryo UI" panose="020B0604030504040204" pitchFamily="50" charset="-128"/>
              </a:rPr>
              <a:t>な</a:t>
            </a:r>
            <a:r>
              <a:rPr kumimoji="1" lang="ja-JP" altLang="en-US" sz="1600" dirty="0" smtClean="0">
                <a:latin typeface="Meiryo UI" panose="020B0604030504040204" pitchFamily="50" charset="-128"/>
                <a:ea typeface="Meiryo UI" panose="020B0604030504040204" pitchFamily="50" charset="-128"/>
              </a:rPr>
              <a:t>　　　　　　　　　　　　　　　　　　　　 い　　　　　　　　</a:t>
            </a:r>
            <a:endParaRPr kumimoji="1" lang="en-US" altLang="ja-JP" sz="1600" dirty="0" smtClean="0">
              <a:latin typeface="Meiryo UI" panose="020B0604030504040204" pitchFamily="50" charset="-128"/>
              <a:ea typeface="Meiryo UI" panose="020B0604030504040204" pitchFamily="50" charset="-128"/>
            </a:endParaRPr>
          </a:p>
        </p:txBody>
      </p:sp>
      <p:sp>
        <p:nvSpPr>
          <p:cNvPr id="63" name="テキスト ボックス 62"/>
          <p:cNvSpPr txBox="1"/>
          <p:nvPr/>
        </p:nvSpPr>
        <p:spPr>
          <a:xfrm>
            <a:off x="1998128" y="6019466"/>
            <a:ext cx="9927983" cy="1261884"/>
          </a:xfrm>
          <a:prstGeom prst="rect">
            <a:avLst/>
          </a:prstGeom>
          <a:noFill/>
        </p:spPr>
        <p:txBody>
          <a:bodyPr wrap="square" rtlCol="0">
            <a:spAutoFit/>
          </a:bodyPr>
          <a:lstStyle/>
          <a:p>
            <a:pPr algn="just"/>
            <a:r>
              <a:rPr kumimoji="1" lang="ja-JP" altLang="en-US" sz="2800" dirty="0" smtClean="0">
                <a:latin typeface="Meiryo UI" panose="020B0604030504040204" pitchFamily="50" charset="-128"/>
                <a:ea typeface="Meiryo UI" panose="020B0604030504040204" pitchFamily="50" charset="-128"/>
              </a:rPr>
              <a:t>久しぶり。実は太郎さんに勧めたいサプリメントがあるんだ。</a:t>
            </a:r>
            <a:endParaRPr kumimoji="1" lang="en-US" altLang="ja-JP" sz="2800" dirty="0" smtClean="0">
              <a:latin typeface="Meiryo UI" panose="020B0604030504040204" pitchFamily="50" charset="-128"/>
              <a:ea typeface="Meiryo UI" panose="020B0604030504040204" pitchFamily="50" charset="-128"/>
            </a:endParaRPr>
          </a:p>
          <a:p>
            <a:pPr algn="just"/>
            <a:endParaRPr kumimoji="1" lang="en-US" altLang="ja-JP" sz="2000" dirty="0" smtClean="0">
              <a:latin typeface="Meiryo UI" panose="020B0604030504040204" pitchFamily="50" charset="-128"/>
              <a:ea typeface="Meiryo UI" panose="020B0604030504040204" pitchFamily="50" charset="-128"/>
            </a:endParaRPr>
          </a:p>
          <a:p>
            <a:pPr algn="just"/>
            <a:r>
              <a:rPr kumimoji="1" lang="ja-JP" altLang="en-US" sz="2800" dirty="0" smtClean="0">
                <a:latin typeface="Meiryo UI" panose="020B0604030504040204" pitchFamily="50" charset="-128"/>
                <a:ea typeface="Meiryo UI" panose="020B0604030504040204" pitchFamily="50" charset="-128"/>
              </a:rPr>
              <a:t>このサプリメントを飲めば、体が元気になって、病気も治るんだよ！</a:t>
            </a:r>
            <a:endParaRPr kumimoji="1" lang="en-US" altLang="ja-JP" sz="2800" dirty="0" smtClean="0">
              <a:latin typeface="Meiryo UI" panose="020B0604030504040204" pitchFamily="50" charset="-128"/>
              <a:ea typeface="Meiryo UI" panose="020B0604030504040204" pitchFamily="50" charset="-128"/>
            </a:endParaRPr>
          </a:p>
        </p:txBody>
      </p:sp>
      <p:pic>
        <p:nvPicPr>
          <p:cNvPr id="64" name="図 63"/>
          <p:cNvPicPr>
            <a:picLocks noChangeAspect="1"/>
          </p:cNvPicPr>
          <p:nvPr/>
        </p:nvPicPr>
        <p:blipFill rotWithShape="1">
          <a:blip r:embed="rId3"/>
          <a:srcRect l="14881" t="2494" r="14345" b="12099"/>
          <a:stretch/>
        </p:blipFill>
        <p:spPr>
          <a:xfrm>
            <a:off x="742182" y="7598505"/>
            <a:ext cx="965560" cy="1344103"/>
          </a:xfrm>
          <a:prstGeom prst="rect">
            <a:avLst/>
          </a:prstGeom>
        </p:spPr>
      </p:pic>
      <p:sp>
        <p:nvSpPr>
          <p:cNvPr id="65" name="正方形/長方形 64"/>
          <p:cNvSpPr/>
          <p:nvPr/>
        </p:nvSpPr>
        <p:spPr>
          <a:xfrm>
            <a:off x="741219" y="8942608"/>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太郎さん</a:t>
            </a:r>
            <a:endParaRPr kumimoji="1" lang="en-US" altLang="ja-JP" b="1" dirty="0">
              <a:latin typeface="Meiryo UI" panose="020B0604030504040204" pitchFamily="50" charset="-128"/>
              <a:ea typeface="Meiryo UI" panose="020B0604030504040204" pitchFamily="50" charset="-128"/>
            </a:endParaRPr>
          </a:p>
        </p:txBody>
      </p:sp>
      <p:sp>
        <p:nvSpPr>
          <p:cNvPr id="66" name="四角形吹き出し 65"/>
          <p:cNvSpPr/>
          <p:nvPr/>
        </p:nvSpPr>
        <p:spPr>
          <a:xfrm>
            <a:off x="2002057" y="7951757"/>
            <a:ext cx="9948585" cy="989522"/>
          </a:xfrm>
          <a:prstGeom prst="wedgeRectCallout">
            <a:avLst>
              <a:gd name="adj1" fmla="val -53025"/>
              <a:gd name="adj2" fmla="val 4454"/>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そんなにすごいサプリメントがあるんだね。いくらするの？</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sp>
        <p:nvSpPr>
          <p:cNvPr id="67" name="テキスト ボックス 66"/>
          <p:cNvSpPr txBox="1"/>
          <p:nvPr/>
        </p:nvSpPr>
        <p:spPr>
          <a:xfrm>
            <a:off x="1959869" y="7968365"/>
            <a:ext cx="8865353"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さ　ぷ り　め ん と　　　　 　 　</a:t>
            </a:r>
            <a:endParaRPr kumimoji="1" lang="en-US" altLang="ja-JP" sz="1600" dirty="0" smtClean="0">
              <a:latin typeface="Meiryo UI" panose="020B0604030504040204" pitchFamily="50" charset="-128"/>
              <a:ea typeface="Meiryo UI" panose="020B0604030504040204" pitchFamily="50" charset="-128"/>
            </a:endParaRPr>
          </a:p>
        </p:txBody>
      </p:sp>
      <p:pic>
        <p:nvPicPr>
          <p:cNvPr id="68" name="図 67"/>
          <p:cNvPicPr>
            <a:picLocks noChangeAspect="1"/>
          </p:cNvPicPr>
          <p:nvPr/>
        </p:nvPicPr>
        <p:blipFill rotWithShape="1">
          <a:blip r:embed="rId2"/>
          <a:srcRect t="4637"/>
          <a:stretch/>
        </p:blipFill>
        <p:spPr>
          <a:xfrm>
            <a:off x="647481" y="9436018"/>
            <a:ext cx="1065465" cy="1035900"/>
          </a:xfrm>
          <a:prstGeom prst="rect">
            <a:avLst/>
          </a:prstGeom>
        </p:spPr>
      </p:pic>
      <p:sp>
        <p:nvSpPr>
          <p:cNvPr id="69" name="正方形/長方形 68"/>
          <p:cNvSpPr/>
          <p:nvPr/>
        </p:nvSpPr>
        <p:spPr>
          <a:xfrm>
            <a:off x="738555" y="10435719"/>
            <a:ext cx="795411" cy="369332"/>
          </a:xfrm>
          <a:prstGeom prst="rect">
            <a:avLst/>
          </a:prstGeom>
        </p:spPr>
        <p:txBody>
          <a:bodyPr wrap="none">
            <a:spAutoFit/>
          </a:bodyPr>
          <a:lstStyle/>
          <a:p>
            <a:r>
              <a:rPr kumimoji="1" lang="ja-JP" altLang="en-US" b="1" dirty="0" smtClean="0">
                <a:latin typeface="Meiryo UI" panose="020B0604030504040204" pitchFamily="50" charset="-128"/>
                <a:ea typeface="Meiryo UI" panose="020B0604030504040204" pitchFamily="50" charset="-128"/>
              </a:rPr>
              <a:t>宏さん</a:t>
            </a:r>
            <a:endParaRPr lang="ja-JP" altLang="en-US" dirty="0"/>
          </a:p>
        </p:txBody>
      </p:sp>
      <p:sp>
        <p:nvSpPr>
          <p:cNvPr id="72" name="テキスト ボックス 71"/>
          <p:cNvSpPr txBox="1"/>
          <p:nvPr/>
        </p:nvSpPr>
        <p:spPr>
          <a:xfrm>
            <a:off x="2048646" y="9813761"/>
            <a:ext cx="9927983" cy="523220"/>
          </a:xfrm>
          <a:prstGeom prst="rect">
            <a:avLst/>
          </a:prstGeom>
          <a:noFill/>
        </p:spPr>
        <p:txBody>
          <a:bodyPr wrap="square" rtlCol="0">
            <a:spAutoFit/>
          </a:bodyPr>
          <a:lstStyle/>
          <a:p>
            <a:pPr algn="just"/>
            <a:r>
              <a:rPr kumimoji="1" lang="ja-JP" altLang="en-US" sz="2800" dirty="0" smtClean="0">
                <a:latin typeface="Meiryo UI" panose="020B0604030504040204" pitchFamily="50" charset="-128"/>
                <a:ea typeface="Meiryo UI" panose="020B0604030504040204" pitchFamily="50" charset="-128"/>
              </a:rPr>
              <a:t>１セット３万円だよ。</a:t>
            </a:r>
            <a:endParaRPr kumimoji="1" lang="en-US" altLang="ja-JP" sz="2000" dirty="0">
              <a:latin typeface="Meiryo UI" panose="020B0604030504040204" pitchFamily="50" charset="-128"/>
              <a:ea typeface="Meiryo UI" panose="020B0604030504040204" pitchFamily="50" charset="-128"/>
            </a:endParaRPr>
          </a:p>
        </p:txBody>
      </p:sp>
      <p:sp>
        <p:nvSpPr>
          <p:cNvPr id="73" name="テキスト ボックス 72"/>
          <p:cNvSpPr txBox="1"/>
          <p:nvPr/>
        </p:nvSpPr>
        <p:spPr>
          <a:xfrm>
            <a:off x="2209705" y="9581441"/>
            <a:ext cx="8865353"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せ っ と　　　　まんえん　　　　　　　 </a:t>
            </a:r>
            <a:endParaRPr kumimoji="1" lang="en-US" altLang="ja-JP" sz="1600" dirty="0" smtClean="0">
              <a:latin typeface="Meiryo UI" panose="020B0604030504040204" pitchFamily="50" charset="-128"/>
              <a:ea typeface="Meiryo UI" panose="020B0604030504040204" pitchFamily="50" charset="-128"/>
            </a:endParaRPr>
          </a:p>
        </p:txBody>
      </p:sp>
      <p:sp>
        <p:nvSpPr>
          <p:cNvPr id="74" name="四角形吹き出し 73"/>
          <p:cNvSpPr/>
          <p:nvPr/>
        </p:nvSpPr>
        <p:spPr>
          <a:xfrm>
            <a:off x="1955381" y="12623246"/>
            <a:ext cx="9986637" cy="2603502"/>
          </a:xfrm>
          <a:prstGeom prst="wedgeRectCallout">
            <a:avLst>
              <a:gd name="adj1" fmla="val -52807"/>
              <a:gd name="adj2" fmla="val 8239"/>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良い商品だから高いのは当たり前だよ。</a:t>
            </a:r>
            <a:endParaRPr kumimoji="1" lang="en-US" altLang="ja-JP" sz="2800" dirty="0" smtClean="0">
              <a:solidFill>
                <a:schemeClr val="tx1"/>
              </a:solidFill>
              <a:latin typeface="Meiryo UI" panose="020B0604030504040204" pitchFamily="50" charset="-128"/>
              <a:ea typeface="Meiryo UI" panose="020B0604030504040204" pitchFamily="50" charset="-128"/>
            </a:endParaRPr>
          </a:p>
          <a:p>
            <a:endParaRPr kumimoji="1" lang="en-US" altLang="ja-JP" sz="2000" dirty="0">
              <a:solidFill>
                <a:schemeClr val="tx1"/>
              </a:solidFill>
              <a:latin typeface="Meiryo UI" panose="020B0604030504040204" pitchFamily="50" charset="-128"/>
              <a:ea typeface="Meiryo UI" panose="020B0604030504040204" pitchFamily="50" charset="-128"/>
            </a:endParaRPr>
          </a:p>
          <a:p>
            <a:r>
              <a:rPr kumimoji="1" lang="ja-JP" altLang="en-US" sz="2800" dirty="0" smtClean="0">
                <a:solidFill>
                  <a:schemeClr val="tx1"/>
                </a:solidFill>
                <a:latin typeface="Meiryo UI" panose="020B0604030504040204" pitchFamily="50" charset="-128"/>
                <a:ea typeface="Meiryo UI" panose="020B0604030504040204" pitchFamily="50" charset="-128"/>
              </a:rPr>
              <a:t>それにサプリメントを買って会員になって、他の人を誘って会員を増やせ</a:t>
            </a:r>
            <a:endParaRPr kumimoji="1" lang="en-US" altLang="ja-JP" sz="2800" dirty="0" smtClean="0">
              <a:solidFill>
                <a:schemeClr val="tx1"/>
              </a:solidFill>
              <a:latin typeface="Meiryo UI" panose="020B0604030504040204" pitchFamily="50" charset="-128"/>
              <a:ea typeface="Meiryo UI" panose="020B0604030504040204" pitchFamily="50" charset="-128"/>
            </a:endParaRPr>
          </a:p>
          <a:p>
            <a:endParaRPr kumimoji="1" lang="en-US" altLang="ja-JP" sz="2000" dirty="0">
              <a:solidFill>
                <a:schemeClr val="tx1"/>
              </a:solidFill>
              <a:latin typeface="Meiryo UI" panose="020B0604030504040204" pitchFamily="50" charset="-128"/>
              <a:ea typeface="Meiryo UI" panose="020B0604030504040204" pitchFamily="50" charset="-128"/>
            </a:endParaRPr>
          </a:p>
          <a:p>
            <a:r>
              <a:rPr kumimoji="1" lang="ja-JP" altLang="en-US" sz="2800" dirty="0" smtClean="0">
                <a:solidFill>
                  <a:schemeClr val="tx1"/>
                </a:solidFill>
                <a:latin typeface="Meiryo UI" panose="020B0604030504040204" pitchFamily="50" charset="-128"/>
                <a:ea typeface="Meiryo UI" panose="020B0604030504040204" pitchFamily="50" charset="-128"/>
              </a:rPr>
              <a:t>ば、紹介料１万円がもらえるんだよ。</a:t>
            </a:r>
            <a:endParaRPr kumimoji="1" lang="en-US" altLang="ja-JP" sz="2800" dirty="0" smtClean="0">
              <a:solidFill>
                <a:schemeClr val="tx1"/>
              </a:solidFill>
              <a:latin typeface="Meiryo UI" panose="020B0604030504040204" pitchFamily="50" charset="-128"/>
              <a:ea typeface="Meiryo UI" panose="020B0604030504040204" pitchFamily="50" charset="-128"/>
            </a:endParaRPr>
          </a:p>
        </p:txBody>
      </p:sp>
      <p:sp>
        <p:nvSpPr>
          <p:cNvPr id="75" name="テキスト ボックス 74"/>
          <p:cNvSpPr txBox="1"/>
          <p:nvPr/>
        </p:nvSpPr>
        <p:spPr>
          <a:xfrm>
            <a:off x="1936492" y="12695154"/>
            <a:ext cx="9829433"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い　　　しょうひん　　　　　　たか　　　　　　　あ   　　　まえ　　　　　　　　　　　　　　</a:t>
            </a:r>
            <a:endParaRPr kumimoji="1" lang="en-US" altLang="ja-JP" sz="1600" dirty="0" smtClean="0">
              <a:latin typeface="Meiryo UI" panose="020B0604030504040204" pitchFamily="50" charset="-128"/>
              <a:ea typeface="Meiryo UI" panose="020B0604030504040204" pitchFamily="50" charset="-128"/>
            </a:endParaRPr>
          </a:p>
        </p:txBody>
      </p:sp>
      <p:sp>
        <p:nvSpPr>
          <p:cNvPr id="76" name="テキスト ボックス 75"/>
          <p:cNvSpPr txBox="1"/>
          <p:nvPr/>
        </p:nvSpPr>
        <p:spPr>
          <a:xfrm>
            <a:off x="1979332" y="13414938"/>
            <a:ext cx="9829433"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さ　ぷ り　め ん と　　　</a:t>
            </a:r>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か　　　　　</a:t>
            </a:r>
            <a:r>
              <a:rPr kumimoji="1" lang="ja-JP" altLang="en-US" sz="1600" dirty="0" err="1" smtClean="0">
                <a:latin typeface="Meiryo UI" panose="020B0604030504040204" pitchFamily="50" charset="-128"/>
                <a:ea typeface="Meiryo UI" panose="020B0604030504040204" pitchFamily="50" charset="-128"/>
              </a:rPr>
              <a:t>かいいん</a:t>
            </a:r>
            <a:r>
              <a:rPr kumimoji="1" lang="ja-JP" altLang="en-US" sz="1600" dirty="0" smtClean="0">
                <a:latin typeface="Meiryo UI" panose="020B0604030504040204" pitchFamily="50" charset="-128"/>
                <a:ea typeface="Meiryo UI" panose="020B0604030504040204" pitchFamily="50" charset="-128"/>
              </a:rPr>
              <a:t>　　　　　　　　　 ほか　　 ひと    さそ　　　　 </a:t>
            </a:r>
            <a:r>
              <a:rPr kumimoji="1" lang="ja-JP" altLang="en-US" sz="1600" dirty="0" err="1" smtClean="0">
                <a:latin typeface="Meiryo UI" panose="020B0604030504040204" pitchFamily="50" charset="-128"/>
                <a:ea typeface="Meiryo UI" panose="020B0604030504040204" pitchFamily="50" charset="-128"/>
              </a:rPr>
              <a:t>かいいん</a:t>
            </a:r>
            <a:r>
              <a:rPr kumimoji="1" lang="ja-JP" altLang="en-US" sz="1600" dirty="0" smtClean="0">
                <a:latin typeface="Meiryo UI" panose="020B0604030504040204" pitchFamily="50" charset="-128"/>
                <a:ea typeface="Meiryo UI" panose="020B0604030504040204" pitchFamily="50" charset="-128"/>
              </a:rPr>
              <a:t>     ふ　　　　　　　</a:t>
            </a:r>
            <a:endParaRPr kumimoji="1" lang="en-US" altLang="ja-JP" sz="1600" dirty="0" smtClean="0">
              <a:latin typeface="Meiryo UI" panose="020B0604030504040204" pitchFamily="50" charset="-128"/>
              <a:ea typeface="Meiryo UI" panose="020B0604030504040204" pitchFamily="50" charset="-128"/>
            </a:endParaRPr>
          </a:p>
        </p:txBody>
      </p:sp>
      <p:sp>
        <p:nvSpPr>
          <p:cNvPr id="77" name="テキスト ボックス 76"/>
          <p:cNvSpPr txBox="1"/>
          <p:nvPr/>
        </p:nvSpPr>
        <p:spPr>
          <a:xfrm>
            <a:off x="1979331" y="14146996"/>
            <a:ext cx="9829433"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しょうかいりょう      まんえん　　</a:t>
            </a:r>
            <a:endParaRPr kumimoji="1" lang="en-US" altLang="ja-JP" sz="1600" dirty="0" smtClean="0">
              <a:latin typeface="Meiryo UI" panose="020B0604030504040204" pitchFamily="50" charset="-128"/>
              <a:ea typeface="Meiryo UI" panose="020B0604030504040204" pitchFamily="50" charset="-128"/>
            </a:endParaRPr>
          </a:p>
        </p:txBody>
      </p:sp>
      <p:pic>
        <p:nvPicPr>
          <p:cNvPr id="78" name="図 77"/>
          <p:cNvPicPr>
            <a:picLocks noChangeAspect="1"/>
          </p:cNvPicPr>
          <p:nvPr/>
        </p:nvPicPr>
        <p:blipFill rotWithShape="1">
          <a:blip r:embed="rId2"/>
          <a:srcRect t="4637"/>
          <a:stretch/>
        </p:blipFill>
        <p:spPr>
          <a:xfrm>
            <a:off x="525265" y="13309221"/>
            <a:ext cx="1065465" cy="1035900"/>
          </a:xfrm>
          <a:prstGeom prst="rect">
            <a:avLst/>
          </a:prstGeom>
        </p:spPr>
      </p:pic>
      <p:sp>
        <p:nvSpPr>
          <p:cNvPr id="79" name="正方形/長方形 78"/>
          <p:cNvSpPr/>
          <p:nvPr/>
        </p:nvSpPr>
        <p:spPr>
          <a:xfrm>
            <a:off x="632435" y="14416014"/>
            <a:ext cx="795411"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宏</a:t>
            </a:r>
            <a:r>
              <a:rPr kumimoji="1" lang="ja-JP" altLang="en-US" b="1" dirty="0" smtClean="0">
                <a:latin typeface="Meiryo UI" panose="020B0604030504040204" pitchFamily="50" charset="-128"/>
                <a:ea typeface="Meiryo UI" panose="020B0604030504040204" pitchFamily="50" charset="-128"/>
              </a:rPr>
              <a:t>さん</a:t>
            </a:r>
            <a:endParaRPr lang="ja-JP" altLang="en-US" dirty="0"/>
          </a:p>
        </p:txBody>
      </p:sp>
    </p:spTree>
    <p:extLst>
      <p:ext uri="{BB962C8B-B14F-4D97-AF65-F5344CB8AC3E}">
        <p14:creationId xmlns:p14="http://schemas.microsoft.com/office/powerpoint/2010/main" val="553750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四角形吹き出し 83"/>
          <p:cNvSpPr/>
          <p:nvPr/>
        </p:nvSpPr>
        <p:spPr>
          <a:xfrm>
            <a:off x="1970036" y="1029615"/>
            <a:ext cx="9991426" cy="2435748"/>
          </a:xfrm>
          <a:prstGeom prst="wedgeRectCallout">
            <a:avLst>
              <a:gd name="adj1" fmla="val -53025"/>
              <a:gd name="adj2" fmla="val 4454"/>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それだと</a:t>
            </a:r>
            <a:r>
              <a:rPr kumimoji="1" lang="ja-JP" altLang="en-US" sz="2800" dirty="0">
                <a:solidFill>
                  <a:schemeClr val="tx1"/>
                </a:solidFill>
                <a:latin typeface="Meiryo UI" panose="020B0604030504040204" pitchFamily="50" charset="-128"/>
                <a:ea typeface="Meiryo UI" panose="020B0604030504040204" pitchFamily="50" charset="-128"/>
              </a:rPr>
              <a:t>、</a:t>
            </a:r>
            <a:r>
              <a:rPr kumimoji="1" lang="ja-JP" altLang="en-US" sz="2800" dirty="0" smtClean="0">
                <a:solidFill>
                  <a:schemeClr val="tx1"/>
                </a:solidFill>
                <a:latin typeface="Meiryo UI" panose="020B0604030504040204" pitchFamily="50" charset="-128"/>
                <a:ea typeface="Meiryo UI" panose="020B0604030504040204" pitchFamily="50" charset="-128"/>
              </a:rPr>
              <a:t>他の人に売るのに、最初にサプリメントをたくさん買わないとい</a:t>
            </a:r>
            <a:endParaRPr kumimoji="1" lang="en-US" altLang="ja-JP" sz="2800" dirty="0" smtClean="0">
              <a:solidFill>
                <a:schemeClr val="tx1"/>
              </a:solidFill>
              <a:latin typeface="Meiryo UI" panose="020B0604030504040204" pitchFamily="50" charset="-128"/>
              <a:ea typeface="Meiryo UI" panose="020B0604030504040204" pitchFamily="50" charset="-128"/>
            </a:endParaRPr>
          </a:p>
          <a:p>
            <a:endParaRPr kumimoji="1" lang="en-US" altLang="ja-JP" sz="2000" dirty="0">
              <a:solidFill>
                <a:schemeClr val="tx1"/>
              </a:solidFill>
              <a:latin typeface="Meiryo UI" panose="020B0604030504040204" pitchFamily="50" charset="-128"/>
              <a:ea typeface="Meiryo UI" panose="020B0604030504040204" pitchFamily="50" charset="-128"/>
            </a:endParaRPr>
          </a:p>
          <a:p>
            <a:r>
              <a:rPr kumimoji="1" lang="ja-JP" altLang="en-US" sz="2800" dirty="0" smtClean="0">
                <a:solidFill>
                  <a:schemeClr val="tx1"/>
                </a:solidFill>
                <a:latin typeface="Meiryo UI" panose="020B0604030504040204" pitchFamily="50" charset="-128"/>
                <a:ea typeface="Meiryo UI" panose="020B0604030504040204" pitchFamily="50" charset="-128"/>
              </a:rPr>
              <a:t>けないってこと？</a:t>
            </a:r>
            <a:endParaRPr kumimoji="1" lang="en-US" altLang="ja-JP" sz="2800" dirty="0" smtClean="0">
              <a:solidFill>
                <a:schemeClr val="tx1"/>
              </a:solidFill>
              <a:latin typeface="Meiryo UI" panose="020B0604030504040204" pitchFamily="50" charset="-128"/>
              <a:ea typeface="Meiryo UI" panose="020B0604030504040204" pitchFamily="50" charset="-128"/>
            </a:endParaRPr>
          </a:p>
          <a:p>
            <a:endParaRPr kumimoji="1" lang="en-US" altLang="ja-JP" sz="2000" dirty="0" smtClean="0">
              <a:solidFill>
                <a:schemeClr val="tx1"/>
              </a:solidFill>
              <a:latin typeface="Meiryo UI" panose="020B0604030504040204" pitchFamily="50" charset="-128"/>
              <a:ea typeface="Meiryo UI" panose="020B0604030504040204" pitchFamily="50" charset="-128"/>
            </a:endParaRPr>
          </a:p>
          <a:p>
            <a:r>
              <a:rPr kumimoji="1" lang="ja-JP" altLang="en-US" sz="2800" dirty="0">
                <a:solidFill>
                  <a:schemeClr val="tx1"/>
                </a:solidFill>
                <a:latin typeface="Meiryo UI" panose="020B0604030504040204" pitchFamily="50" charset="-128"/>
                <a:ea typeface="Meiryo UI" panose="020B0604030504040204" pitchFamily="50" charset="-128"/>
              </a:rPr>
              <a:t>借金</a:t>
            </a:r>
            <a:r>
              <a:rPr kumimoji="1" lang="ja-JP" altLang="en-US" sz="2800" dirty="0" smtClean="0">
                <a:solidFill>
                  <a:schemeClr val="tx1"/>
                </a:solidFill>
                <a:latin typeface="Meiryo UI" panose="020B0604030504040204" pitchFamily="50" charset="-128"/>
                <a:ea typeface="Meiryo UI" panose="020B0604030504040204" pitchFamily="50" charset="-128"/>
              </a:rPr>
              <a:t>しないと買えそうにないよ</a:t>
            </a:r>
            <a:r>
              <a:rPr kumimoji="1" lang="en-US" altLang="ja-JP" sz="2800" dirty="0" smtClean="0">
                <a:solidFill>
                  <a:schemeClr val="tx1"/>
                </a:solidFill>
                <a:latin typeface="Meiryo UI" panose="020B0604030504040204" pitchFamily="50" charset="-128"/>
                <a:ea typeface="Meiryo UI" panose="020B0604030504040204" pitchFamily="50" charset="-128"/>
              </a:rPr>
              <a:t>…</a:t>
            </a:r>
            <a:r>
              <a:rPr kumimoji="1" lang="ja-JP" altLang="en-US" sz="2800" dirty="0" err="1" smtClean="0">
                <a:solidFill>
                  <a:schemeClr val="tx1"/>
                </a:solidFill>
                <a:latin typeface="Meiryo UI" panose="020B0604030504040204" pitchFamily="50" charset="-128"/>
                <a:ea typeface="Meiryo UI" panose="020B0604030504040204" pitchFamily="50" charset="-128"/>
              </a:rPr>
              <a:t>。</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486383" y="249398"/>
            <a:ext cx="11089241" cy="523220"/>
          </a:xfrm>
          <a:prstGeom prst="rect">
            <a:avLst/>
          </a:prstGeom>
          <a:noFill/>
        </p:spPr>
        <p:txBody>
          <a:bodyPr wrap="square" rtlCol="0">
            <a:spAutoFit/>
          </a:bodyPr>
          <a:lstStyle/>
          <a:p>
            <a:r>
              <a:rPr kumimoji="1" lang="ja-JP" altLang="en-US" sz="2800" b="1" dirty="0" smtClean="0">
                <a:solidFill>
                  <a:srgbClr val="002060"/>
                </a:solidFill>
                <a:latin typeface="Meiryo UI" panose="020B0604030504040204" pitchFamily="50" charset="-128"/>
                <a:ea typeface="Meiryo UI" panose="020B0604030504040204" pitchFamily="50" charset="-128"/>
              </a:rPr>
              <a:t>ロールプレイングをしてみよう！</a:t>
            </a:r>
            <a:r>
              <a:rPr lang="ja-JP" altLang="en-US" sz="2800" b="1" dirty="0">
                <a:solidFill>
                  <a:srgbClr val="002060"/>
                </a:solidFill>
                <a:latin typeface="Meiryo UI" panose="020B0604030504040204" pitchFamily="50" charset="-128"/>
                <a:ea typeface="Meiryo UI" panose="020B0604030504040204" pitchFamily="50" charset="-128"/>
              </a:rPr>
              <a:t>③</a:t>
            </a:r>
            <a:r>
              <a:rPr lang="ja-JP" altLang="en-US" sz="2800" b="1" dirty="0" smtClean="0">
                <a:solidFill>
                  <a:srgbClr val="002060"/>
                </a:solidFill>
                <a:latin typeface="Meiryo UI" panose="020B0604030504040204" pitchFamily="50" charset="-128"/>
                <a:ea typeface="Meiryo UI" panose="020B0604030504040204" pitchFamily="50" charset="-128"/>
              </a:rPr>
              <a:t>　久しぶりに会った友人に勧められて</a:t>
            </a:r>
            <a:endParaRPr kumimoji="1" lang="ja-JP" altLang="en-US" sz="2800" b="1" dirty="0">
              <a:solidFill>
                <a:srgbClr val="002060"/>
              </a:solidFill>
              <a:latin typeface="Meiryo UI" panose="020B0604030504040204" pitchFamily="50" charset="-128"/>
              <a:ea typeface="Meiryo UI" panose="020B0604030504040204" pitchFamily="50" charset="-128"/>
            </a:endParaRPr>
          </a:p>
        </p:txBody>
      </p:sp>
      <p:sp>
        <p:nvSpPr>
          <p:cNvPr id="13" name="テキスト ボックス 12"/>
          <p:cNvSpPr txBox="1"/>
          <p:nvPr/>
        </p:nvSpPr>
        <p:spPr>
          <a:xfrm>
            <a:off x="547990" y="16598"/>
            <a:ext cx="10916004" cy="338554"/>
          </a:xfrm>
          <a:prstGeom prst="rect">
            <a:avLst/>
          </a:prstGeom>
          <a:noFill/>
        </p:spPr>
        <p:txBody>
          <a:bodyPr wrap="square" rtlCol="0">
            <a:spAutoFit/>
          </a:bodyPr>
          <a:lstStyle/>
          <a:p>
            <a:r>
              <a:rPr kumimoji="1" lang="ja-JP" altLang="en-US" sz="1600" dirty="0" smtClean="0">
                <a:solidFill>
                  <a:srgbClr val="002060"/>
                </a:solidFill>
                <a:latin typeface="Meiryo UI" panose="020B0604030504040204" pitchFamily="50" charset="-128"/>
                <a:ea typeface="Meiryo UI" panose="020B0604030504040204" pitchFamily="50" charset="-128"/>
              </a:rPr>
              <a:t>ろ　</a:t>
            </a:r>
            <a:r>
              <a:rPr kumimoji="1" lang="ja-JP" altLang="en-US" sz="1600" dirty="0" err="1" smtClean="0">
                <a:solidFill>
                  <a:srgbClr val="002060"/>
                </a:solidFill>
                <a:latin typeface="Meiryo UI" panose="020B0604030504040204" pitchFamily="50" charset="-128"/>
                <a:ea typeface="Meiryo UI" panose="020B0604030504040204" pitchFamily="50" charset="-128"/>
              </a:rPr>
              <a:t>ー</a:t>
            </a:r>
            <a:r>
              <a:rPr kumimoji="1" lang="ja-JP" altLang="en-US" sz="1600" dirty="0" smtClean="0">
                <a:solidFill>
                  <a:srgbClr val="002060"/>
                </a:solidFill>
                <a:latin typeface="Meiryo UI" panose="020B0604030504040204" pitchFamily="50" charset="-128"/>
                <a:ea typeface="Meiryo UI" panose="020B0604030504040204" pitchFamily="50" charset="-128"/>
              </a:rPr>
              <a:t>　る　ぷ　れ　い　ん　ぐ　　　　　　　　　　　　　　　　　　　　</a:t>
            </a:r>
            <a:r>
              <a:rPr kumimoji="1" lang="ja-JP" altLang="en-US" sz="1600" dirty="0" err="1" smtClean="0">
                <a:solidFill>
                  <a:srgbClr val="002060"/>
                </a:solidFill>
                <a:latin typeface="Meiryo UI" panose="020B0604030504040204" pitchFamily="50" charset="-128"/>
                <a:ea typeface="Meiryo UI" panose="020B0604030504040204" pitchFamily="50" charset="-128"/>
              </a:rPr>
              <a:t>ひさ</a:t>
            </a:r>
            <a:r>
              <a:rPr kumimoji="1" lang="ja-JP" altLang="en-US" sz="1600" dirty="0" smtClean="0">
                <a:solidFill>
                  <a:srgbClr val="002060"/>
                </a:solidFill>
                <a:latin typeface="Meiryo UI" panose="020B0604030504040204" pitchFamily="50" charset="-128"/>
                <a:ea typeface="Meiryo UI" panose="020B0604030504040204" pitchFamily="50" charset="-128"/>
              </a:rPr>
              <a:t>　　　　　　　　　あ　　　　　ゆうじん　　　すす</a:t>
            </a:r>
            <a:endParaRPr kumimoji="1" lang="ja-JP" altLang="en-US" sz="1600" dirty="0">
              <a:solidFill>
                <a:srgbClr val="002060"/>
              </a:solidFill>
              <a:latin typeface="Meiryo UI" panose="020B0604030504040204" pitchFamily="50" charset="-128"/>
              <a:ea typeface="Meiryo UI" panose="020B0604030504040204" pitchFamily="50" charset="-128"/>
            </a:endParaRPr>
          </a:p>
        </p:txBody>
      </p:sp>
      <p:sp>
        <p:nvSpPr>
          <p:cNvPr id="32" name="テキスト ボックス 31"/>
          <p:cNvSpPr txBox="1"/>
          <p:nvPr/>
        </p:nvSpPr>
        <p:spPr>
          <a:xfrm>
            <a:off x="625781" y="7769139"/>
            <a:ext cx="11321722" cy="1261884"/>
          </a:xfrm>
          <a:prstGeom prst="rect">
            <a:avLst/>
          </a:prstGeom>
          <a:noFill/>
        </p:spPr>
        <p:txBody>
          <a:bodyPr wrap="square" rtlCol="0">
            <a:spAutoFit/>
          </a:bodyPr>
          <a:lstStyle/>
          <a:p>
            <a:r>
              <a:rPr kumimoji="1" lang="ja-JP" altLang="en-US" sz="2800" dirty="0" smtClean="0">
                <a:latin typeface="Meiryo UI" panose="020B0604030504040204" pitchFamily="50" charset="-128"/>
                <a:ea typeface="Meiryo UI" panose="020B0604030504040204" pitchFamily="50" charset="-128"/>
              </a:rPr>
              <a:t>その後、太郎さんは買ったサプリメントを別の友人に勧めましたが、友人からは嫌</a:t>
            </a:r>
            <a:endParaRPr kumimoji="1" lang="en-US" altLang="ja-JP" sz="2800" dirty="0" smtClean="0">
              <a:latin typeface="Meiryo UI" panose="020B0604030504040204" pitchFamily="50" charset="-128"/>
              <a:ea typeface="Meiryo UI" panose="020B0604030504040204" pitchFamily="50" charset="-128"/>
            </a:endParaRPr>
          </a:p>
          <a:p>
            <a:endParaRPr kumimoji="1" lang="en-US" altLang="ja-JP" sz="2000" dirty="0">
              <a:latin typeface="Meiryo UI" panose="020B0604030504040204" pitchFamily="50" charset="-128"/>
              <a:ea typeface="Meiryo UI" panose="020B0604030504040204" pitchFamily="50" charset="-128"/>
            </a:endParaRPr>
          </a:p>
          <a:p>
            <a:r>
              <a:rPr kumimoji="1" lang="ja-JP" altLang="en-US" sz="2800" dirty="0" smtClean="0">
                <a:latin typeface="Meiryo UI" panose="020B0604030504040204" pitchFamily="50" charset="-128"/>
                <a:ea typeface="Meiryo UI" panose="020B0604030504040204" pitchFamily="50" charset="-128"/>
              </a:rPr>
              <a:t>な顔をされ、誰も会員になってくれないので、借金も返せなくなりました。</a:t>
            </a:r>
            <a:endParaRPr kumimoji="1" lang="ja-JP" altLang="en-US" sz="2800" dirty="0">
              <a:latin typeface="Meiryo UI" panose="020B0604030504040204" pitchFamily="50" charset="-128"/>
              <a:ea typeface="Meiryo UI" panose="020B0604030504040204" pitchFamily="50" charset="-128"/>
            </a:endParaRPr>
          </a:p>
        </p:txBody>
      </p:sp>
      <p:sp>
        <p:nvSpPr>
          <p:cNvPr id="35" name="テキスト ボックス 34"/>
          <p:cNvSpPr txBox="1"/>
          <p:nvPr/>
        </p:nvSpPr>
        <p:spPr>
          <a:xfrm>
            <a:off x="631456" y="7520350"/>
            <a:ext cx="11377376"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ご　　　　たろう　　　　　　　 か　　　    さ ぷ り　め ん と　　  べつ　　 ゆうじん　　 すす　　　　　　　　　　　　 ゆうじん　　　　　　 いや</a:t>
            </a:r>
            <a:endParaRPr kumimoji="1" lang="ja-JP" altLang="en-US" sz="1600" dirty="0">
              <a:latin typeface="Meiryo UI" panose="020B0604030504040204" pitchFamily="50" charset="-128"/>
              <a:ea typeface="Meiryo UI" panose="020B0604030504040204" pitchFamily="50" charset="-128"/>
            </a:endParaRPr>
          </a:p>
        </p:txBody>
      </p:sp>
      <p:sp>
        <p:nvSpPr>
          <p:cNvPr id="39" name="テキスト ボックス 38"/>
          <p:cNvSpPr txBox="1"/>
          <p:nvPr/>
        </p:nvSpPr>
        <p:spPr>
          <a:xfrm>
            <a:off x="544719" y="8264648"/>
            <a:ext cx="11377376"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かお　　　　　　　　だれ　　</a:t>
            </a:r>
            <a:r>
              <a:rPr kumimoji="1" lang="ja-JP" altLang="en-US" sz="1600" dirty="0" err="1" smtClean="0">
                <a:latin typeface="Meiryo UI" panose="020B0604030504040204" pitchFamily="50" charset="-128"/>
                <a:ea typeface="Meiryo UI" panose="020B0604030504040204" pitchFamily="50" charset="-128"/>
              </a:rPr>
              <a:t>かいいん</a:t>
            </a:r>
            <a:r>
              <a:rPr kumimoji="1" lang="ja-JP" altLang="en-US" sz="1600" dirty="0" smtClean="0">
                <a:latin typeface="Meiryo UI" panose="020B0604030504040204" pitchFamily="50" charset="-128"/>
                <a:ea typeface="Meiryo UI" panose="020B0604030504040204" pitchFamily="50" charset="-128"/>
              </a:rPr>
              <a:t>　　　　　　　　　　　　　　　　　　　　　　 しゃっきん　　か</a:t>
            </a:r>
            <a:r>
              <a:rPr kumimoji="1" lang="ja-JP" altLang="en-US" sz="1600" dirty="0">
                <a:latin typeface="Meiryo UI" panose="020B0604030504040204" pitchFamily="50" charset="-128"/>
                <a:ea typeface="Meiryo UI" panose="020B0604030504040204" pitchFamily="50" charset="-128"/>
              </a:rPr>
              <a:t>え</a:t>
            </a:r>
          </a:p>
        </p:txBody>
      </p:sp>
      <p:sp>
        <p:nvSpPr>
          <p:cNvPr id="42" name="四角形吹き出し 41"/>
          <p:cNvSpPr/>
          <p:nvPr/>
        </p:nvSpPr>
        <p:spPr>
          <a:xfrm>
            <a:off x="1974825" y="3810527"/>
            <a:ext cx="9986637" cy="1073235"/>
          </a:xfrm>
          <a:prstGeom prst="wedgeRectCallout">
            <a:avLst>
              <a:gd name="adj1" fmla="val -52807"/>
              <a:gd name="adj2" fmla="val 8239"/>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でも、必ずもうかるから、借金もすぐに返せるよ！心配しないで！</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sp>
        <p:nvSpPr>
          <p:cNvPr id="44" name="四角形吹き出し 43"/>
          <p:cNvSpPr/>
          <p:nvPr/>
        </p:nvSpPr>
        <p:spPr>
          <a:xfrm>
            <a:off x="1970036" y="5260005"/>
            <a:ext cx="9991426" cy="1724454"/>
          </a:xfrm>
          <a:prstGeom prst="wedgeRectCallout">
            <a:avLst>
              <a:gd name="adj1" fmla="val -53025"/>
              <a:gd name="adj2" fmla="val 4454"/>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a:solidFill>
                  <a:schemeClr val="tx1"/>
                </a:solidFill>
                <a:latin typeface="Meiryo UI" panose="020B0604030504040204" pitchFamily="50" charset="-128"/>
                <a:ea typeface="Meiryo UI" panose="020B0604030504040204" pitchFamily="50" charset="-128"/>
              </a:rPr>
              <a:t>宏</a:t>
            </a:r>
            <a:r>
              <a:rPr kumimoji="1" lang="ja-JP" altLang="en-US" sz="2800" dirty="0" smtClean="0">
                <a:solidFill>
                  <a:schemeClr val="tx1"/>
                </a:solidFill>
                <a:latin typeface="Meiryo UI" panose="020B0604030504040204" pitchFamily="50" charset="-128"/>
                <a:ea typeface="Meiryo UI" panose="020B0604030504040204" pitchFamily="50" charset="-128"/>
              </a:rPr>
              <a:t>さんがそこまで言うなら、分かったよ。</a:t>
            </a:r>
            <a:endParaRPr kumimoji="1" lang="en-US" altLang="ja-JP" sz="2800" dirty="0" smtClean="0">
              <a:solidFill>
                <a:schemeClr val="tx1"/>
              </a:solidFill>
              <a:latin typeface="Meiryo UI" panose="020B0604030504040204" pitchFamily="50" charset="-128"/>
              <a:ea typeface="Meiryo UI" panose="020B0604030504040204" pitchFamily="50" charset="-128"/>
            </a:endParaRPr>
          </a:p>
          <a:p>
            <a:endParaRPr kumimoji="1" lang="en-US" altLang="ja-JP" sz="2000" dirty="0">
              <a:solidFill>
                <a:schemeClr val="tx1"/>
              </a:solidFill>
              <a:latin typeface="Meiryo UI" panose="020B0604030504040204" pitchFamily="50" charset="-128"/>
              <a:ea typeface="Meiryo UI" panose="020B0604030504040204" pitchFamily="50" charset="-128"/>
            </a:endParaRPr>
          </a:p>
          <a:p>
            <a:r>
              <a:rPr kumimoji="1" lang="ja-JP" altLang="en-US" sz="2800" dirty="0" smtClean="0">
                <a:solidFill>
                  <a:schemeClr val="tx1"/>
                </a:solidFill>
                <a:latin typeface="Meiryo UI" panose="020B0604030504040204" pitchFamily="50" charset="-128"/>
                <a:ea typeface="Meiryo UI" panose="020B0604030504040204" pitchFamily="50" charset="-128"/>
              </a:rPr>
              <a:t>会員登録とサプリメントを</a:t>
            </a:r>
            <a:r>
              <a:rPr kumimoji="1" lang="en-US" altLang="ja-JP" sz="2800" dirty="0" smtClean="0">
                <a:solidFill>
                  <a:schemeClr val="tx1"/>
                </a:solidFill>
                <a:latin typeface="Meiryo UI" panose="020B0604030504040204" pitchFamily="50" charset="-128"/>
                <a:ea typeface="Meiryo UI" panose="020B0604030504040204" pitchFamily="50" charset="-128"/>
              </a:rPr>
              <a:t>30</a:t>
            </a:r>
            <a:r>
              <a:rPr kumimoji="1" lang="ja-JP" altLang="en-US" sz="2800" dirty="0" smtClean="0">
                <a:solidFill>
                  <a:schemeClr val="tx1"/>
                </a:solidFill>
                <a:latin typeface="Meiryo UI" panose="020B0604030504040204" pitchFamily="50" charset="-128"/>
                <a:ea typeface="Meiryo UI" panose="020B0604030504040204" pitchFamily="50" charset="-128"/>
              </a:rPr>
              <a:t>セット買うよ。</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sp>
        <p:nvSpPr>
          <p:cNvPr id="47" name="テキスト ボックス 46"/>
          <p:cNvSpPr txBox="1"/>
          <p:nvPr/>
        </p:nvSpPr>
        <p:spPr>
          <a:xfrm>
            <a:off x="1970036" y="1040877"/>
            <a:ext cx="9829433"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　　　　　　　　　 ほか　　 ひと　　  う　                さいしょ　　　さ ぷ  り め ん と　　　　　　　　　　　か　　　</a:t>
            </a:r>
            <a:endParaRPr kumimoji="1" lang="en-US" altLang="ja-JP" sz="1600" dirty="0" smtClean="0">
              <a:latin typeface="Meiryo UI" panose="020B0604030504040204" pitchFamily="50" charset="-128"/>
              <a:ea typeface="Meiryo UI" panose="020B0604030504040204" pitchFamily="50" charset="-128"/>
            </a:endParaRPr>
          </a:p>
        </p:txBody>
      </p:sp>
      <p:sp>
        <p:nvSpPr>
          <p:cNvPr id="48" name="テキスト ボックス 47"/>
          <p:cNvSpPr txBox="1"/>
          <p:nvPr/>
        </p:nvSpPr>
        <p:spPr>
          <a:xfrm>
            <a:off x="1998141" y="5292174"/>
            <a:ext cx="9829433"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ひろ</a:t>
            </a:r>
            <a:r>
              <a:rPr kumimoji="1" lang="ja-JP" altLang="en-US" sz="1600" dirty="0">
                <a:latin typeface="Meiryo UI" panose="020B0604030504040204" pitchFamily="50" charset="-128"/>
                <a:ea typeface="Meiryo UI" panose="020B0604030504040204" pitchFamily="50" charset="-128"/>
              </a:rPr>
              <a:t>し</a:t>
            </a:r>
            <a:r>
              <a:rPr kumimoji="1" lang="ja-JP" altLang="en-US" sz="1600" dirty="0" smtClean="0">
                <a:latin typeface="Meiryo UI" panose="020B0604030504040204" pitchFamily="50" charset="-128"/>
                <a:ea typeface="Meiryo UI" panose="020B0604030504040204" pitchFamily="50" charset="-128"/>
              </a:rPr>
              <a:t>                          い　　　　　　　　　わ　　　　　　　　　　　　</a:t>
            </a:r>
            <a:endParaRPr kumimoji="1" lang="en-US" altLang="ja-JP" sz="1600" dirty="0" smtClean="0">
              <a:latin typeface="Meiryo UI" panose="020B0604030504040204" pitchFamily="50" charset="-128"/>
              <a:ea typeface="Meiryo UI" panose="020B0604030504040204" pitchFamily="50" charset="-128"/>
            </a:endParaRPr>
          </a:p>
        </p:txBody>
      </p:sp>
      <p:sp>
        <p:nvSpPr>
          <p:cNvPr id="49" name="テキスト ボックス 48"/>
          <p:cNvSpPr txBox="1"/>
          <p:nvPr/>
        </p:nvSpPr>
        <p:spPr>
          <a:xfrm>
            <a:off x="1998141" y="3848503"/>
            <a:ext cx="9829433"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          </a:t>
            </a:r>
            <a:r>
              <a:rPr kumimoji="1" lang="ja-JP" altLang="en-US" sz="1600" dirty="0" err="1" smtClean="0">
                <a:latin typeface="Meiryo UI" panose="020B0604030504040204" pitchFamily="50" charset="-128"/>
                <a:ea typeface="Meiryo UI" panose="020B0604030504040204" pitchFamily="50" charset="-128"/>
              </a:rPr>
              <a:t>か</a:t>
            </a:r>
            <a:r>
              <a:rPr kumimoji="1" lang="ja-JP" altLang="en-US" sz="1600" dirty="0" smtClean="0">
                <a:latin typeface="Meiryo UI" panose="020B0604030504040204" pitchFamily="50" charset="-128"/>
                <a:ea typeface="Meiryo UI" panose="020B0604030504040204" pitchFamily="50" charset="-128"/>
              </a:rPr>
              <a:t>なら　　　　　　　　　　　　　　　しゃっきん　　　　　　　 かえ　　　　　　　　　しんぱい　　　</a:t>
            </a:r>
            <a:endParaRPr kumimoji="1" lang="en-US" altLang="ja-JP" sz="1600" dirty="0" smtClean="0">
              <a:latin typeface="Meiryo UI" panose="020B0604030504040204" pitchFamily="50" charset="-128"/>
              <a:ea typeface="Meiryo UI" panose="020B0604030504040204" pitchFamily="50" charset="-128"/>
            </a:endParaRPr>
          </a:p>
        </p:txBody>
      </p:sp>
      <p:pic>
        <p:nvPicPr>
          <p:cNvPr id="53" name="図 52"/>
          <p:cNvPicPr>
            <a:picLocks noChangeAspect="1"/>
          </p:cNvPicPr>
          <p:nvPr/>
        </p:nvPicPr>
        <p:blipFill rotWithShape="1">
          <a:blip r:embed="rId2"/>
          <a:srcRect t="4637"/>
          <a:stretch/>
        </p:blipFill>
        <p:spPr>
          <a:xfrm>
            <a:off x="597229" y="3796668"/>
            <a:ext cx="1065465" cy="1035900"/>
          </a:xfrm>
          <a:prstGeom prst="rect">
            <a:avLst/>
          </a:prstGeom>
        </p:spPr>
      </p:pic>
      <p:pic>
        <p:nvPicPr>
          <p:cNvPr id="54" name="図 53"/>
          <p:cNvPicPr>
            <a:picLocks noChangeAspect="1"/>
          </p:cNvPicPr>
          <p:nvPr/>
        </p:nvPicPr>
        <p:blipFill rotWithShape="1">
          <a:blip r:embed="rId3"/>
          <a:srcRect l="14881" t="2494" r="14345" b="12099"/>
          <a:stretch/>
        </p:blipFill>
        <p:spPr>
          <a:xfrm>
            <a:off x="724022" y="1087518"/>
            <a:ext cx="938672" cy="1306674"/>
          </a:xfrm>
          <a:prstGeom prst="rect">
            <a:avLst/>
          </a:prstGeom>
        </p:spPr>
      </p:pic>
      <p:sp>
        <p:nvSpPr>
          <p:cNvPr id="8" name="正方形/長方形 7"/>
          <p:cNvSpPr/>
          <p:nvPr/>
        </p:nvSpPr>
        <p:spPr>
          <a:xfrm>
            <a:off x="680236" y="6673518"/>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太郎さん</a:t>
            </a:r>
            <a:endParaRPr kumimoji="1" lang="en-US" altLang="ja-JP" b="1" dirty="0">
              <a:latin typeface="Meiryo UI" panose="020B0604030504040204" pitchFamily="50" charset="-128"/>
              <a:ea typeface="Meiryo UI" panose="020B0604030504040204" pitchFamily="50" charset="-128"/>
            </a:endParaRPr>
          </a:p>
        </p:txBody>
      </p:sp>
      <p:sp>
        <p:nvSpPr>
          <p:cNvPr id="15" name="正方形/長方形 14"/>
          <p:cNvSpPr/>
          <p:nvPr/>
        </p:nvSpPr>
        <p:spPr>
          <a:xfrm>
            <a:off x="636451" y="4805942"/>
            <a:ext cx="795411" cy="369332"/>
          </a:xfrm>
          <a:prstGeom prst="rect">
            <a:avLst/>
          </a:prstGeom>
        </p:spPr>
        <p:txBody>
          <a:bodyPr wrap="none">
            <a:spAutoFit/>
          </a:bodyPr>
          <a:lstStyle/>
          <a:p>
            <a:r>
              <a:rPr kumimoji="1" lang="ja-JP" altLang="en-US" b="1" dirty="0" smtClean="0">
                <a:latin typeface="Meiryo UI" panose="020B0604030504040204" pitchFamily="50" charset="-128"/>
                <a:ea typeface="Meiryo UI" panose="020B0604030504040204" pitchFamily="50" charset="-128"/>
              </a:rPr>
              <a:t>宏さん</a:t>
            </a:r>
            <a:endParaRPr lang="ja-JP" altLang="en-US" dirty="0"/>
          </a:p>
        </p:txBody>
      </p:sp>
      <p:sp>
        <p:nvSpPr>
          <p:cNvPr id="71" name="正方形/長方形 70"/>
          <p:cNvSpPr/>
          <p:nvPr/>
        </p:nvSpPr>
        <p:spPr>
          <a:xfrm>
            <a:off x="547990" y="10149685"/>
            <a:ext cx="11164113" cy="3354765"/>
          </a:xfrm>
          <a:prstGeom prst="rect">
            <a:avLst/>
          </a:prstGeom>
        </p:spPr>
        <p:txBody>
          <a:bodyPr wrap="square">
            <a:spAutoFit/>
          </a:bodyPr>
          <a:lstStyle/>
          <a:p>
            <a:pPr algn="just"/>
            <a:r>
              <a:rPr kumimoji="1" lang="ja-JP" altLang="en-US" sz="2800" dirty="0">
                <a:latin typeface="Meiryo UI" panose="020B0604030504040204" pitchFamily="50" charset="-128"/>
                <a:ea typeface="Meiryo UI" panose="020B0604030504040204" pitchFamily="50" charset="-128"/>
              </a:rPr>
              <a:t>太郎</a:t>
            </a:r>
            <a:r>
              <a:rPr kumimoji="1" lang="ja-JP" altLang="en-US" sz="2800" dirty="0" smtClean="0">
                <a:latin typeface="Meiryo UI" panose="020B0604030504040204" pitchFamily="50" charset="-128"/>
                <a:ea typeface="Meiryo UI" panose="020B0604030504040204" pitchFamily="50" charset="-128"/>
              </a:rPr>
              <a:t>さんのように</a:t>
            </a:r>
            <a:r>
              <a:rPr kumimoji="1" lang="ja-JP" altLang="en-US" sz="2800" dirty="0">
                <a:latin typeface="Meiryo UI" panose="020B0604030504040204" pitchFamily="50" charset="-128"/>
                <a:ea typeface="Meiryo UI" panose="020B0604030504040204" pitchFamily="50" charset="-128"/>
              </a:rPr>
              <a:t>ならないために、次</a:t>
            </a:r>
            <a:r>
              <a:rPr kumimoji="1" lang="ja-JP" altLang="en-US" sz="2800" dirty="0" smtClean="0">
                <a:latin typeface="Meiryo UI" panose="020B0604030504040204" pitchFamily="50" charset="-128"/>
                <a:ea typeface="Meiryo UI" panose="020B0604030504040204" pitchFamily="50" charset="-128"/>
              </a:rPr>
              <a:t>の</a:t>
            </a:r>
            <a:r>
              <a:rPr kumimoji="1" lang="ja-JP" altLang="en-US" sz="2800" dirty="0">
                <a:latin typeface="Meiryo UI" panose="020B0604030504040204" pitchFamily="50" charset="-128"/>
                <a:ea typeface="Meiryo UI" panose="020B0604030504040204" pitchFamily="50" charset="-128"/>
              </a:rPr>
              <a:t>２</a:t>
            </a:r>
            <a:r>
              <a:rPr kumimoji="1" lang="ja-JP" altLang="en-US" sz="2800" dirty="0" smtClean="0">
                <a:latin typeface="Meiryo UI" panose="020B0604030504040204" pitchFamily="50" charset="-128"/>
                <a:ea typeface="Meiryo UI" panose="020B0604030504040204" pitchFamily="50" charset="-128"/>
              </a:rPr>
              <a:t>つを</a:t>
            </a:r>
            <a:r>
              <a:rPr kumimoji="1" lang="ja-JP" altLang="en-US" sz="2800" dirty="0">
                <a:latin typeface="Meiryo UI" panose="020B0604030504040204" pitchFamily="50" charset="-128"/>
                <a:ea typeface="Meiryo UI" panose="020B0604030504040204" pitchFamily="50" charset="-128"/>
              </a:rPr>
              <a:t>守りましょう</a:t>
            </a:r>
            <a:r>
              <a:rPr kumimoji="1" lang="ja-JP" altLang="en-US" sz="2800" dirty="0" smtClean="0">
                <a:latin typeface="Meiryo UI" panose="020B0604030504040204" pitchFamily="50" charset="-128"/>
                <a:ea typeface="Meiryo UI" panose="020B0604030504040204" pitchFamily="50" charset="-128"/>
              </a:rPr>
              <a:t>。</a:t>
            </a:r>
            <a:endParaRPr kumimoji="1" lang="en-US" altLang="ja-JP" sz="2800" dirty="0" smtClean="0">
              <a:latin typeface="Meiryo UI" panose="020B0604030504040204" pitchFamily="50" charset="-128"/>
              <a:ea typeface="Meiryo UI" panose="020B0604030504040204" pitchFamily="50" charset="-128"/>
            </a:endParaRPr>
          </a:p>
          <a:p>
            <a:pPr algn="just"/>
            <a:endParaRPr kumimoji="1" lang="en-US" altLang="ja-JP" sz="2800" dirty="0">
              <a:latin typeface="Meiryo UI" panose="020B0604030504040204" pitchFamily="50" charset="-128"/>
              <a:ea typeface="Meiryo UI" panose="020B0604030504040204" pitchFamily="50" charset="-128"/>
            </a:endParaRPr>
          </a:p>
          <a:p>
            <a:pPr algn="just"/>
            <a:r>
              <a:rPr kumimoji="1" lang="ja-JP" altLang="en-US" sz="2800" dirty="0" smtClean="0">
                <a:latin typeface="Meiryo UI" panose="020B0604030504040204" pitchFamily="50" charset="-128"/>
                <a:ea typeface="Meiryo UI" panose="020B0604030504040204" pitchFamily="50" charset="-128"/>
              </a:rPr>
              <a:t>①「</a:t>
            </a:r>
            <a:r>
              <a:rPr kumimoji="1" lang="ja-JP" altLang="en-US" sz="2800" dirty="0">
                <a:latin typeface="Meiryo UI" panose="020B0604030504040204" pitchFamily="50" charset="-128"/>
                <a:ea typeface="Meiryo UI" panose="020B0604030504040204" pitchFamily="50" charset="-128"/>
              </a:rPr>
              <a:t>他の人を誘って会員にすればあなた</a:t>
            </a:r>
            <a:r>
              <a:rPr kumimoji="1" lang="ja-JP" altLang="en-US" sz="2800" dirty="0" smtClean="0">
                <a:latin typeface="Meiryo UI" panose="020B0604030504040204" pitchFamily="50" charset="-128"/>
                <a:ea typeface="Meiryo UI" panose="020B0604030504040204" pitchFamily="50" charset="-128"/>
              </a:rPr>
              <a:t>も</a:t>
            </a:r>
            <a:r>
              <a:rPr kumimoji="1" lang="ja-JP" altLang="en-US" sz="2800" dirty="0">
                <a:latin typeface="Meiryo UI" panose="020B0604030504040204" pitchFamily="50" charset="-128"/>
                <a:ea typeface="Meiryo UI" panose="020B0604030504040204" pitchFamily="50" charset="-128"/>
              </a:rPr>
              <a:t>必</a:t>
            </a:r>
            <a:r>
              <a:rPr kumimoji="1" lang="ja-JP" altLang="en-US" sz="2800" dirty="0" smtClean="0">
                <a:latin typeface="Meiryo UI" panose="020B0604030504040204" pitchFamily="50" charset="-128"/>
                <a:ea typeface="Meiryo UI" panose="020B0604030504040204" pitchFamily="50" charset="-128"/>
              </a:rPr>
              <a:t>ずお金がもられる」などと誘われた場</a:t>
            </a:r>
            <a:endParaRPr kumimoji="1" lang="en-US" altLang="ja-JP" sz="2800" dirty="0" smtClean="0">
              <a:latin typeface="Meiryo UI" panose="020B0604030504040204" pitchFamily="50" charset="-128"/>
              <a:ea typeface="Meiryo UI" panose="020B0604030504040204" pitchFamily="50" charset="-128"/>
            </a:endParaRPr>
          </a:p>
          <a:p>
            <a:pPr algn="just"/>
            <a:endParaRPr kumimoji="1" lang="en-US" altLang="ja-JP" sz="2800" dirty="0" smtClean="0">
              <a:latin typeface="Meiryo UI" panose="020B0604030504040204" pitchFamily="50" charset="-128"/>
              <a:ea typeface="Meiryo UI" panose="020B0604030504040204" pitchFamily="50" charset="-128"/>
            </a:endParaRPr>
          </a:p>
          <a:p>
            <a:pPr algn="just"/>
            <a:r>
              <a:rPr kumimoji="1" lang="ja-JP" altLang="en-US" sz="2800" dirty="0" smtClean="0">
                <a:latin typeface="Meiryo UI" panose="020B0604030504040204" pitchFamily="50" charset="-128"/>
                <a:ea typeface="Meiryo UI" panose="020B0604030504040204" pitchFamily="50" charset="-128"/>
              </a:rPr>
              <a:t>合には、</a:t>
            </a:r>
            <a:r>
              <a:rPr kumimoji="1" lang="ja-JP" altLang="en-US" sz="3600" b="1" dirty="0" smtClean="0">
                <a:solidFill>
                  <a:srgbClr val="FF0000"/>
                </a:solidFill>
                <a:latin typeface="Meiryo UI" panose="020B0604030504040204" pitchFamily="50" charset="-128"/>
                <a:ea typeface="Meiryo UI" panose="020B0604030504040204" pitchFamily="50" charset="-128"/>
              </a:rPr>
              <a:t>きっぱりと断ろう！</a:t>
            </a:r>
            <a:endParaRPr kumimoji="1" lang="en-US" altLang="ja-JP" sz="2800" b="1" dirty="0" smtClean="0">
              <a:solidFill>
                <a:srgbClr val="FF0000"/>
              </a:solidFill>
              <a:latin typeface="Meiryo UI" panose="020B0604030504040204" pitchFamily="50" charset="-128"/>
              <a:ea typeface="Meiryo UI" panose="020B0604030504040204" pitchFamily="50" charset="-128"/>
            </a:endParaRPr>
          </a:p>
          <a:p>
            <a:pPr algn="just"/>
            <a:endParaRPr kumimoji="1" lang="en-US" altLang="ja-JP" sz="2800" dirty="0">
              <a:latin typeface="Meiryo UI" panose="020B0604030504040204" pitchFamily="50" charset="-128"/>
              <a:ea typeface="Meiryo UI" panose="020B0604030504040204" pitchFamily="50" charset="-128"/>
            </a:endParaRPr>
          </a:p>
          <a:p>
            <a:pPr algn="just"/>
            <a:r>
              <a:rPr kumimoji="1" lang="ja-JP" altLang="en-US" sz="2800" dirty="0" smtClean="0">
                <a:latin typeface="Meiryo UI" panose="020B0604030504040204" pitchFamily="50" charset="-128"/>
                <a:ea typeface="Meiryo UI" panose="020B0604030504040204" pitchFamily="50" charset="-128"/>
              </a:rPr>
              <a:t>②すぐに</a:t>
            </a:r>
            <a:r>
              <a:rPr kumimoji="1" lang="ja-JP" altLang="en-US" sz="3600" b="1" dirty="0" smtClean="0">
                <a:solidFill>
                  <a:srgbClr val="FF0000"/>
                </a:solidFill>
                <a:latin typeface="Meiryo UI" panose="020B0604030504040204" pitchFamily="50" charset="-128"/>
                <a:ea typeface="Meiryo UI" panose="020B0604030504040204" pitchFamily="50" charset="-128"/>
              </a:rPr>
              <a:t>消費生活センター等に相談しよう！</a:t>
            </a:r>
            <a:endParaRPr kumimoji="1" lang="en-US" altLang="ja-JP" sz="2800" b="1" dirty="0">
              <a:solidFill>
                <a:srgbClr val="FF0000"/>
              </a:solidFill>
              <a:latin typeface="Meiryo UI" panose="020B0604030504040204" pitchFamily="50" charset="-128"/>
              <a:ea typeface="Meiryo UI" panose="020B0604030504040204" pitchFamily="50" charset="-128"/>
            </a:endParaRPr>
          </a:p>
        </p:txBody>
      </p:sp>
      <p:sp>
        <p:nvSpPr>
          <p:cNvPr id="80" name="テキスト ボックス 79"/>
          <p:cNvSpPr txBox="1"/>
          <p:nvPr/>
        </p:nvSpPr>
        <p:spPr>
          <a:xfrm>
            <a:off x="547990" y="9927015"/>
            <a:ext cx="10107850"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たろ</a:t>
            </a:r>
            <a:r>
              <a:rPr kumimoji="1" lang="ja-JP" altLang="en-US" sz="1600" dirty="0">
                <a:latin typeface="Meiryo UI" panose="020B0604030504040204" pitchFamily="50" charset="-128"/>
                <a:ea typeface="Meiryo UI" panose="020B0604030504040204" pitchFamily="50" charset="-128"/>
              </a:rPr>
              <a:t>う</a:t>
            </a:r>
            <a:r>
              <a:rPr kumimoji="1" lang="ja-JP" altLang="en-US" sz="1600" dirty="0" smtClean="0">
                <a:latin typeface="Meiryo UI" panose="020B0604030504040204" pitchFamily="50" charset="-128"/>
                <a:ea typeface="Meiryo UI" panose="020B0604030504040204" pitchFamily="50" charset="-128"/>
              </a:rPr>
              <a:t>　　　　　　　　　　　　　　                        　　　 つぎ　　　　　　　　　まも</a:t>
            </a:r>
            <a:endParaRPr kumimoji="1" lang="ja-JP" altLang="en-US" sz="1600" dirty="0">
              <a:latin typeface="Meiryo UI" panose="020B0604030504040204" pitchFamily="50" charset="-128"/>
              <a:ea typeface="Meiryo UI" panose="020B0604030504040204" pitchFamily="50" charset="-128"/>
            </a:endParaRPr>
          </a:p>
        </p:txBody>
      </p:sp>
      <p:sp>
        <p:nvSpPr>
          <p:cNvPr id="81" name="テキスト ボックス 80"/>
          <p:cNvSpPr txBox="1"/>
          <p:nvPr/>
        </p:nvSpPr>
        <p:spPr>
          <a:xfrm>
            <a:off x="893702" y="10758547"/>
            <a:ext cx="11298298"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　ほか　　ひと　　 さそ　　　　</a:t>
            </a:r>
            <a:r>
              <a:rPr kumimoji="1" lang="ja-JP" altLang="en-US" sz="1600" dirty="0" err="1" smtClean="0">
                <a:latin typeface="Meiryo UI" panose="020B0604030504040204" pitchFamily="50" charset="-128"/>
                <a:ea typeface="Meiryo UI" panose="020B0604030504040204" pitchFamily="50" charset="-128"/>
              </a:rPr>
              <a:t>かいいん</a:t>
            </a:r>
            <a:r>
              <a:rPr kumimoji="1" lang="ja-JP" altLang="en-US" sz="1600" dirty="0" smtClean="0">
                <a:latin typeface="Meiryo UI" panose="020B0604030504040204" pitchFamily="50" charset="-128"/>
                <a:ea typeface="Meiryo UI" panose="020B0604030504040204" pitchFamily="50" charset="-128"/>
              </a:rPr>
              <a:t>　　　　　　　　　　　　　　　　　 </a:t>
            </a:r>
            <a:r>
              <a:rPr kumimoji="1" lang="ja-JP" altLang="en-US" sz="1600" dirty="0" err="1" smtClean="0">
                <a:latin typeface="Meiryo UI" panose="020B0604030504040204" pitchFamily="50" charset="-128"/>
                <a:ea typeface="Meiryo UI" panose="020B0604030504040204" pitchFamily="50" charset="-128"/>
              </a:rPr>
              <a:t>か</a:t>
            </a:r>
            <a:r>
              <a:rPr kumimoji="1" lang="ja-JP" altLang="en-US" sz="1600" dirty="0" smtClean="0">
                <a:latin typeface="Meiryo UI" panose="020B0604030504040204" pitchFamily="50" charset="-128"/>
                <a:ea typeface="Meiryo UI" panose="020B0604030504040204" pitchFamily="50" charset="-128"/>
              </a:rPr>
              <a:t>なら　　　 かね　　　　　　　　　　　　　　　　　 さそ　　　　　　　 ば　　　</a:t>
            </a:r>
            <a:endParaRPr kumimoji="1" lang="ja-JP" altLang="en-US" sz="1600" b="1" dirty="0">
              <a:solidFill>
                <a:srgbClr val="FF0000"/>
              </a:solidFill>
              <a:latin typeface="Meiryo UI" panose="020B0604030504040204" pitchFamily="50" charset="-128"/>
              <a:ea typeface="Meiryo UI" panose="020B0604030504040204" pitchFamily="50" charset="-128"/>
            </a:endParaRPr>
          </a:p>
        </p:txBody>
      </p:sp>
      <p:sp>
        <p:nvSpPr>
          <p:cNvPr id="82" name="テキスト ボックス 81"/>
          <p:cNvSpPr txBox="1"/>
          <p:nvPr/>
        </p:nvSpPr>
        <p:spPr>
          <a:xfrm>
            <a:off x="893702" y="12622435"/>
            <a:ext cx="10107850" cy="338554"/>
          </a:xfrm>
          <a:prstGeom prst="rect">
            <a:avLst/>
          </a:prstGeom>
          <a:noFill/>
        </p:spPr>
        <p:txBody>
          <a:bodyPr wrap="square" rtlCol="0">
            <a:spAutoFit/>
          </a:bodyPr>
          <a:lstStyle/>
          <a:p>
            <a:r>
              <a:rPr kumimoji="1" lang="ja-JP" altLang="en-US" sz="1600" b="1" dirty="0">
                <a:solidFill>
                  <a:srgbClr val="FF0000"/>
                </a:solidFill>
                <a:latin typeface="Meiryo UI" panose="020B0604030504040204" pitchFamily="50" charset="-128"/>
                <a:ea typeface="Meiryo UI" panose="020B0604030504040204" pitchFamily="50" charset="-128"/>
              </a:rPr>
              <a:t> </a:t>
            </a:r>
            <a:r>
              <a:rPr kumimoji="1" lang="ja-JP" altLang="en-US" sz="1600" b="1" dirty="0" smtClean="0">
                <a:solidFill>
                  <a:srgbClr val="FF0000"/>
                </a:solidFill>
                <a:latin typeface="Meiryo UI" panose="020B0604030504040204" pitchFamily="50" charset="-128"/>
                <a:ea typeface="Meiryo UI" panose="020B0604030504040204" pitchFamily="50" charset="-128"/>
              </a:rPr>
              <a:t>            しょう ひ   せい  かつ せ   ん    た  </a:t>
            </a:r>
            <a:r>
              <a:rPr kumimoji="1" lang="ja-JP" altLang="en-US" sz="1600" b="1" dirty="0" err="1" smtClean="0">
                <a:solidFill>
                  <a:srgbClr val="FF0000"/>
                </a:solidFill>
                <a:latin typeface="Meiryo UI" panose="020B0604030504040204" pitchFamily="50" charset="-128"/>
                <a:ea typeface="Meiryo UI" panose="020B0604030504040204" pitchFamily="50" charset="-128"/>
              </a:rPr>
              <a:t>ー</a:t>
            </a:r>
            <a:r>
              <a:rPr kumimoji="1" lang="ja-JP" altLang="en-US" sz="1600" b="1" dirty="0" smtClean="0">
                <a:solidFill>
                  <a:srgbClr val="FF0000"/>
                </a:solidFill>
                <a:latin typeface="Meiryo UI" panose="020B0604030504040204" pitchFamily="50" charset="-128"/>
                <a:ea typeface="Meiryo UI" panose="020B0604030504040204" pitchFamily="50" charset="-128"/>
              </a:rPr>
              <a:t>   と</a:t>
            </a:r>
            <a:r>
              <a:rPr kumimoji="1" lang="ja-JP" altLang="en-US" sz="1600" b="1" dirty="0">
                <a:solidFill>
                  <a:srgbClr val="FF0000"/>
                </a:solidFill>
                <a:latin typeface="Meiryo UI" panose="020B0604030504040204" pitchFamily="50" charset="-128"/>
                <a:ea typeface="Meiryo UI" panose="020B0604030504040204" pitchFamily="50" charset="-128"/>
              </a:rPr>
              <a:t>う</a:t>
            </a:r>
            <a:r>
              <a:rPr kumimoji="1" lang="ja-JP" altLang="en-US" sz="1600" b="1" dirty="0" smtClean="0">
                <a:solidFill>
                  <a:srgbClr val="FF0000"/>
                </a:solidFill>
                <a:latin typeface="Meiryo UI" panose="020B0604030504040204" pitchFamily="50" charset="-128"/>
                <a:ea typeface="Meiryo UI" panose="020B0604030504040204" pitchFamily="50" charset="-128"/>
              </a:rPr>
              <a:t>　       そうだん</a:t>
            </a:r>
            <a:endParaRPr kumimoji="1" lang="ja-JP" altLang="en-US" sz="1600" b="1" dirty="0">
              <a:solidFill>
                <a:srgbClr val="FF0000"/>
              </a:solidFill>
              <a:latin typeface="Meiryo UI" panose="020B0604030504040204" pitchFamily="50" charset="-128"/>
              <a:ea typeface="Meiryo UI" panose="020B0604030504040204" pitchFamily="50" charset="-128"/>
            </a:endParaRPr>
          </a:p>
        </p:txBody>
      </p:sp>
      <p:sp>
        <p:nvSpPr>
          <p:cNvPr id="83" name="テキスト ボックス 82"/>
          <p:cNvSpPr txBox="1"/>
          <p:nvPr/>
        </p:nvSpPr>
        <p:spPr>
          <a:xfrm>
            <a:off x="486383" y="11657790"/>
            <a:ext cx="10107850"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あい　                                  </a:t>
            </a:r>
            <a:r>
              <a:rPr kumimoji="1" lang="ja-JP" altLang="en-US" sz="1600" b="1" dirty="0" smtClean="0">
                <a:solidFill>
                  <a:srgbClr val="FF0000"/>
                </a:solidFill>
                <a:latin typeface="Meiryo UI" panose="020B0604030504040204" pitchFamily="50" charset="-128"/>
                <a:ea typeface="Meiryo UI" panose="020B0604030504040204" pitchFamily="50" charset="-128"/>
              </a:rPr>
              <a:t>こと</a:t>
            </a:r>
            <a:r>
              <a:rPr kumimoji="1" lang="ja-JP" altLang="en-US" sz="1600" b="1" dirty="0">
                <a:solidFill>
                  <a:srgbClr val="FF0000"/>
                </a:solidFill>
                <a:latin typeface="Meiryo UI" panose="020B0604030504040204" pitchFamily="50" charset="-128"/>
                <a:ea typeface="Meiryo UI" panose="020B0604030504040204" pitchFamily="50" charset="-128"/>
              </a:rPr>
              <a:t>わ</a:t>
            </a:r>
          </a:p>
        </p:txBody>
      </p:sp>
      <p:sp>
        <p:nvSpPr>
          <p:cNvPr id="85" name="正方形/長方形 84"/>
          <p:cNvSpPr/>
          <p:nvPr/>
        </p:nvSpPr>
        <p:spPr>
          <a:xfrm>
            <a:off x="680236" y="2394192"/>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太郎さん</a:t>
            </a:r>
            <a:endParaRPr kumimoji="1" lang="en-US" altLang="ja-JP" b="1" dirty="0">
              <a:latin typeface="Meiryo UI" panose="020B0604030504040204" pitchFamily="50" charset="-128"/>
              <a:ea typeface="Meiryo UI" panose="020B0604030504040204" pitchFamily="50" charset="-128"/>
            </a:endParaRPr>
          </a:p>
        </p:txBody>
      </p:sp>
      <p:sp>
        <p:nvSpPr>
          <p:cNvPr id="86" name="テキスト ボックス 85"/>
          <p:cNvSpPr txBox="1"/>
          <p:nvPr/>
        </p:nvSpPr>
        <p:spPr>
          <a:xfrm>
            <a:off x="1970036" y="2496862"/>
            <a:ext cx="9829433"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しゃっきん　　　　　　　　 </a:t>
            </a:r>
            <a:r>
              <a:rPr kumimoji="1" lang="ja-JP" altLang="en-US" sz="1600" dirty="0" err="1" smtClean="0">
                <a:latin typeface="Meiryo UI" panose="020B0604030504040204" pitchFamily="50" charset="-128"/>
                <a:ea typeface="Meiryo UI" panose="020B0604030504040204" pitchFamily="50" charset="-128"/>
              </a:rPr>
              <a:t>か</a:t>
            </a:r>
            <a:endParaRPr kumimoji="1" lang="en-US" altLang="ja-JP" sz="1600" dirty="0" smtClean="0">
              <a:latin typeface="Meiryo UI" panose="020B0604030504040204" pitchFamily="50" charset="-128"/>
              <a:ea typeface="Meiryo UI" panose="020B0604030504040204" pitchFamily="50" charset="-128"/>
            </a:endParaRPr>
          </a:p>
        </p:txBody>
      </p:sp>
      <p:sp>
        <p:nvSpPr>
          <p:cNvPr id="87" name="テキスト ボックス 86"/>
          <p:cNvSpPr txBox="1"/>
          <p:nvPr/>
        </p:nvSpPr>
        <p:spPr>
          <a:xfrm>
            <a:off x="1992667" y="6004733"/>
            <a:ext cx="9829433"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かいいん とう　ろく　　さ　ぷ り　め ん　と　　　　　　せ っ　と　か　　</a:t>
            </a:r>
            <a:endParaRPr kumimoji="1" lang="en-US" altLang="ja-JP" sz="1600" dirty="0" smtClean="0">
              <a:latin typeface="Meiryo UI" panose="020B0604030504040204" pitchFamily="50" charset="-128"/>
              <a:ea typeface="Meiryo UI" panose="020B0604030504040204" pitchFamily="50" charset="-128"/>
            </a:endParaRPr>
          </a:p>
        </p:txBody>
      </p:sp>
      <p:pic>
        <p:nvPicPr>
          <p:cNvPr id="88" name="図 87"/>
          <p:cNvPicPr>
            <a:picLocks noChangeAspect="1"/>
          </p:cNvPicPr>
          <p:nvPr/>
        </p:nvPicPr>
        <p:blipFill rotWithShape="1">
          <a:blip r:embed="rId3"/>
          <a:srcRect l="14881" t="2494" r="14345" b="12099"/>
          <a:stretch/>
        </p:blipFill>
        <p:spPr>
          <a:xfrm>
            <a:off x="680236" y="5348125"/>
            <a:ext cx="938672" cy="1306674"/>
          </a:xfrm>
          <a:prstGeom prst="rect">
            <a:avLst/>
          </a:prstGeom>
        </p:spPr>
      </p:pic>
    </p:spTree>
    <p:extLst>
      <p:ext uri="{BB962C8B-B14F-4D97-AF65-F5344CB8AC3E}">
        <p14:creationId xmlns:p14="http://schemas.microsoft.com/office/powerpoint/2010/main" val="3163317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図 59"/>
          <p:cNvPicPr>
            <a:picLocks noChangeAspect="1"/>
          </p:cNvPicPr>
          <p:nvPr/>
        </p:nvPicPr>
        <p:blipFill rotWithShape="1">
          <a:blip r:embed="rId2"/>
          <a:srcRect l="22114" r="23885" b="25368"/>
          <a:stretch/>
        </p:blipFill>
        <p:spPr>
          <a:xfrm>
            <a:off x="715002" y="9598192"/>
            <a:ext cx="978710" cy="1220085"/>
          </a:xfrm>
          <a:prstGeom prst="rect">
            <a:avLst/>
          </a:prstGeom>
        </p:spPr>
      </p:pic>
      <p:pic>
        <p:nvPicPr>
          <p:cNvPr id="28" name="図 27"/>
          <p:cNvPicPr>
            <a:picLocks noChangeAspect="1"/>
          </p:cNvPicPr>
          <p:nvPr/>
        </p:nvPicPr>
        <p:blipFill rotWithShape="1">
          <a:blip r:embed="rId3"/>
          <a:srcRect l="10046" r="7069" b="11143"/>
          <a:stretch/>
        </p:blipFill>
        <p:spPr>
          <a:xfrm>
            <a:off x="707298" y="7977219"/>
            <a:ext cx="945832" cy="1246705"/>
          </a:xfrm>
          <a:prstGeom prst="rect">
            <a:avLst/>
          </a:prstGeom>
        </p:spPr>
      </p:pic>
      <p:pic>
        <p:nvPicPr>
          <p:cNvPr id="43" name="図 42"/>
          <p:cNvPicPr>
            <a:picLocks noChangeAspect="1"/>
          </p:cNvPicPr>
          <p:nvPr/>
        </p:nvPicPr>
        <p:blipFill rotWithShape="1">
          <a:blip r:embed="rId2"/>
          <a:srcRect l="22114" r="23885" b="25368"/>
          <a:stretch/>
        </p:blipFill>
        <p:spPr>
          <a:xfrm>
            <a:off x="707298" y="3351934"/>
            <a:ext cx="945832" cy="1197513"/>
          </a:xfrm>
          <a:prstGeom prst="rect">
            <a:avLst/>
          </a:prstGeom>
        </p:spPr>
      </p:pic>
      <p:pic>
        <p:nvPicPr>
          <p:cNvPr id="6" name="図 5"/>
          <p:cNvPicPr>
            <a:picLocks noChangeAspect="1"/>
          </p:cNvPicPr>
          <p:nvPr/>
        </p:nvPicPr>
        <p:blipFill rotWithShape="1">
          <a:blip r:embed="rId3"/>
          <a:srcRect l="10046" r="7069" b="11143"/>
          <a:stretch/>
        </p:blipFill>
        <p:spPr>
          <a:xfrm>
            <a:off x="661481" y="4762982"/>
            <a:ext cx="946216" cy="1247211"/>
          </a:xfrm>
          <a:prstGeom prst="rect">
            <a:avLst/>
          </a:prstGeom>
        </p:spPr>
      </p:pic>
      <p:pic>
        <p:nvPicPr>
          <p:cNvPr id="27" name="図 26"/>
          <p:cNvPicPr>
            <a:picLocks noChangeAspect="1"/>
          </p:cNvPicPr>
          <p:nvPr/>
        </p:nvPicPr>
        <p:blipFill rotWithShape="1">
          <a:blip r:embed="rId2"/>
          <a:srcRect l="22114" r="23885" b="25368"/>
          <a:stretch/>
        </p:blipFill>
        <p:spPr>
          <a:xfrm>
            <a:off x="645234" y="6440849"/>
            <a:ext cx="978710" cy="1244960"/>
          </a:xfrm>
          <a:prstGeom prst="rect">
            <a:avLst/>
          </a:prstGeom>
        </p:spPr>
      </p:pic>
      <p:sp>
        <p:nvSpPr>
          <p:cNvPr id="61" name="四角形吹き出し 60"/>
          <p:cNvSpPr/>
          <p:nvPr/>
        </p:nvSpPr>
        <p:spPr>
          <a:xfrm>
            <a:off x="1940869" y="9846711"/>
            <a:ext cx="9984383" cy="971566"/>
          </a:xfrm>
          <a:prstGeom prst="wedgeRectCallout">
            <a:avLst>
              <a:gd name="adj1" fmla="val -53392"/>
              <a:gd name="adj2" fmla="val 283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一度会ってみたいな。佐藤さんはどの辺に住んでいるの？</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sp>
        <p:nvSpPr>
          <p:cNvPr id="51" name="四角形吹き出し 50"/>
          <p:cNvSpPr/>
          <p:nvPr/>
        </p:nvSpPr>
        <p:spPr>
          <a:xfrm>
            <a:off x="1961470" y="6204743"/>
            <a:ext cx="9984383" cy="1687595"/>
          </a:xfrm>
          <a:prstGeom prst="wedgeRectCallout">
            <a:avLst>
              <a:gd name="adj1" fmla="val -53587"/>
              <a:gd name="adj2" fmla="val 4742"/>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間違えました。でも、もしかしたら運命かもしれない。僕の名前は達也。</a:t>
            </a:r>
            <a:endParaRPr kumimoji="1" lang="en-US" altLang="ja-JP" sz="2800" dirty="0" smtClean="0">
              <a:solidFill>
                <a:schemeClr val="tx1"/>
              </a:solidFill>
              <a:latin typeface="Meiryo UI" panose="020B0604030504040204" pitchFamily="50" charset="-128"/>
              <a:ea typeface="Meiryo UI" panose="020B0604030504040204" pitchFamily="50" charset="-128"/>
            </a:endParaRPr>
          </a:p>
          <a:p>
            <a:endParaRPr kumimoji="1" lang="en-US" altLang="ja-JP" sz="2000" dirty="0">
              <a:solidFill>
                <a:schemeClr val="tx1"/>
              </a:solidFill>
              <a:latin typeface="Meiryo UI" panose="020B0604030504040204" pitchFamily="50" charset="-128"/>
              <a:ea typeface="Meiryo UI" panose="020B0604030504040204" pitchFamily="50" charset="-128"/>
            </a:endParaRPr>
          </a:p>
          <a:p>
            <a:r>
              <a:rPr kumimoji="1" lang="ja-JP" altLang="en-US" sz="2800" dirty="0" smtClean="0">
                <a:solidFill>
                  <a:schemeClr val="tx1"/>
                </a:solidFill>
                <a:latin typeface="Meiryo UI" panose="020B0604030504040204" pitchFamily="50" charset="-128"/>
                <a:ea typeface="Meiryo UI" panose="020B0604030504040204" pitchFamily="50" charset="-128"/>
              </a:rPr>
              <a:t>佐藤さんは、優しい声をして</a:t>
            </a:r>
            <a:r>
              <a:rPr kumimoji="1" lang="ja-JP" altLang="en-US" sz="2800" dirty="0">
                <a:solidFill>
                  <a:schemeClr val="tx1"/>
                </a:solidFill>
                <a:latin typeface="Meiryo UI" panose="020B0604030504040204" pitchFamily="50" charset="-128"/>
                <a:ea typeface="Meiryo UI" panose="020B0604030504040204" pitchFamily="50" charset="-128"/>
              </a:rPr>
              <a:t>い</a:t>
            </a:r>
            <a:r>
              <a:rPr kumimoji="1" lang="ja-JP" altLang="en-US" sz="2800" dirty="0" smtClean="0">
                <a:solidFill>
                  <a:schemeClr val="tx1"/>
                </a:solidFill>
                <a:latin typeface="Meiryo UI" panose="020B0604030504040204" pitchFamily="50" charset="-128"/>
                <a:ea typeface="Meiryo UI" panose="020B0604030504040204" pitchFamily="50" charset="-128"/>
              </a:rPr>
              <a:t>るから、きっと可愛い人なんだろうな。</a:t>
            </a:r>
            <a:endParaRPr kumimoji="1" lang="en-US" altLang="ja-JP" sz="2800" dirty="0">
              <a:solidFill>
                <a:schemeClr val="tx1"/>
              </a:solidFill>
              <a:latin typeface="Meiryo UI" panose="020B0604030504040204" pitchFamily="50" charset="-128"/>
              <a:ea typeface="Meiryo UI" panose="020B0604030504040204" pitchFamily="50" charset="-128"/>
            </a:endParaRPr>
          </a:p>
        </p:txBody>
      </p:sp>
      <p:sp>
        <p:nvSpPr>
          <p:cNvPr id="50" name="四角形吹き出し 49"/>
          <p:cNvSpPr/>
          <p:nvPr/>
        </p:nvSpPr>
        <p:spPr>
          <a:xfrm>
            <a:off x="1974028" y="4870652"/>
            <a:ext cx="9933736" cy="957417"/>
          </a:xfrm>
          <a:prstGeom prst="wedgeRectCallout">
            <a:avLst>
              <a:gd name="adj1" fmla="val -53025"/>
              <a:gd name="adj2" fmla="val 4454"/>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違います。佐藤です。どなたですか？</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sp>
        <p:nvSpPr>
          <p:cNvPr id="7" name="四角形吹き出し 6"/>
          <p:cNvSpPr/>
          <p:nvPr/>
        </p:nvSpPr>
        <p:spPr>
          <a:xfrm>
            <a:off x="1959216" y="3564585"/>
            <a:ext cx="9986637" cy="874992"/>
          </a:xfrm>
          <a:prstGeom prst="wedgeRectCallout">
            <a:avLst>
              <a:gd name="adj1" fmla="val -52807"/>
              <a:gd name="adj2" fmla="val 8239"/>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吹き出し 3"/>
          <p:cNvSpPr/>
          <p:nvPr/>
        </p:nvSpPr>
        <p:spPr>
          <a:xfrm>
            <a:off x="1959216" y="8164791"/>
            <a:ext cx="9948548" cy="986534"/>
          </a:xfrm>
          <a:prstGeom prst="wedgeRectCallout">
            <a:avLst>
              <a:gd name="adj1" fmla="val -52439"/>
              <a:gd name="adj2" fmla="val 14812"/>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可愛いだなんて嬉しい！</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sp>
        <p:nvSpPr>
          <p:cNvPr id="3" name="角丸四角形 2"/>
          <p:cNvSpPr/>
          <p:nvPr/>
        </p:nvSpPr>
        <p:spPr>
          <a:xfrm>
            <a:off x="313252" y="950968"/>
            <a:ext cx="11556459" cy="1610828"/>
          </a:xfrm>
          <a:prstGeom prst="roundRect">
            <a:avLst/>
          </a:prstGeom>
          <a:solidFill>
            <a:srgbClr val="99D9EA"/>
          </a:solidFill>
          <a:ln>
            <a:solidFill>
              <a:srgbClr val="99D9EA"/>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ja-JP" altLang="en-US" b="1" dirty="0" smtClean="0">
                <a:solidFill>
                  <a:schemeClr val="tx1"/>
                </a:solidFill>
                <a:latin typeface="Meiryo UI" panose="020B0604030504040204" pitchFamily="50" charset="-128"/>
                <a:ea typeface="Meiryo UI" panose="020B0604030504040204" pitchFamily="50" charset="-128"/>
              </a:rPr>
              <a:t>登 場 人 物</a:t>
            </a:r>
            <a:endParaRPr kumimoji="1" lang="ja-JP" altLang="en-US" b="1" dirty="0">
              <a:solidFill>
                <a:schemeClr val="tx1"/>
              </a:solidFill>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486383" y="249398"/>
            <a:ext cx="11089241" cy="523220"/>
          </a:xfrm>
          <a:prstGeom prst="rect">
            <a:avLst/>
          </a:prstGeom>
          <a:noFill/>
        </p:spPr>
        <p:txBody>
          <a:bodyPr wrap="square" rtlCol="0">
            <a:spAutoFit/>
          </a:bodyPr>
          <a:lstStyle/>
          <a:p>
            <a:r>
              <a:rPr kumimoji="1" lang="ja-JP" altLang="en-US" sz="2800" b="1" dirty="0" smtClean="0">
                <a:solidFill>
                  <a:srgbClr val="002060"/>
                </a:solidFill>
                <a:latin typeface="Meiryo UI" panose="020B0604030504040204" pitchFamily="50" charset="-128"/>
                <a:ea typeface="Meiryo UI" panose="020B0604030504040204" pitchFamily="50" charset="-128"/>
              </a:rPr>
              <a:t>ロールプレイングをしてみよう！</a:t>
            </a:r>
            <a:r>
              <a:rPr lang="ja-JP" altLang="en-US" sz="2800" b="1" dirty="0">
                <a:solidFill>
                  <a:srgbClr val="002060"/>
                </a:solidFill>
                <a:latin typeface="Meiryo UI" panose="020B0604030504040204" pitchFamily="50" charset="-128"/>
                <a:ea typeface="Meiryo UI" panose="020B0604030504040204" pitchFamily="50" charset="-128"/>
              </a:rPr>
              <a:t>④</a:t>
            </a:r>
            <a:r>
              <a:rPr lang="ja-JP" altLang="en-US" sz="2800" b="1" dirty="0" smtClean="0">
                <a:solidFill>
                  <a:srgbClr val="002060"/>
                </a:solidFill>
                <a:latin typeface="Meiryo UI" panose="020B0604030504040204" pitchFamily="50" charset="-128"/>
                <a:ea typeface="Meiryo UI" panose="020B0604030504040204" pitchFamily="50" charset="-128"/>
              </a:rPr>
              <a:t>　好みの男性に勧められて　</a:t>
            </a:r>
            <a:endParaRPr kumimoji="1" lang="ja-JP" altLang="en-US" sz="2800" b="1" dirty="0">
              <a:solidFill>
                <a:srgbClr val="002060"/>
              </a:solidFill>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1959217" y="3795427"/>
            <a:ext cx="9971824" cy="523220"/>
          </a:xfrm>
          <a:prstGeom prst="rect">
            <a:avLst/>
          </a:prstGeom>
          <a:noFill/>
        </p:spPr>
        <p:txBody>
          <a:bodyPr wrap="square" rtlCol="0">
            <a:spAutoFit/>
          </a:bodyPr>
          <a:lstStyle/>
          <a:p>
            <a:pPr algn="just"/>
            <a:r>
              <a:rPr kumimoji="1" lang="ja-JP" altLang="en-US" sz="2800" dirty="0" smtClean="0">
                <a:latin typeface="Meiryo UI" panose="020B0604030504040204" pitchFamily="50" charset="-128"/>
                <a:ea typeface="Meiryo UI" panose="020B0604030504040204" pitchFamily="50" charset="-128"/>
              </a:rPr>
              <a:t>田中さんの携帯電話ですか？</a:t>
            </a:r>
            <a:endParaRPr kumimoji="1" lang="ja-JP" altLang="en-US" sz="2800" dirty="0">
              <a:latin typeface="Meiryo UI" panose="020B0604030504040204" pitchFamily="50" charset="-128"/>
              <a:ea typeface="Meiryo UI" panose="020B0604030504040204" pitchFamily="50" charset="-128"/>
            </a:endParaRPr>
          </a:p>
        </p:txBody>
      </p:sp>
      <p:sp>
        <p:nvSpPr>
          <p:cNvPr id="13" name="テキスト ボックス 12"/>
          <p:cNvSpPr txBox="1"/>
          <p:nvPr/>
        </p:nvSpPr>
        <p:spPr>
          <a:xfrm>
            <a:off x="547990" y="36476"/>
            <a:ext cx="10916004" cy="338554"/>
          </a:xfrm>
          <a:prstGeom prst="rect">
            <a:avLst/>
          </a:prstGeom>
          <a:noFill/>
        </p:spPr>
        <p:txBody>
          <a:bodyPr wrap="square" rtlCol="0">
            <a:spAutoFit/>
          </a:bodyPr>
          <a:lstStyle/>
          <a:p>
            <a:r>
              <a:rPr kumimoji="1" lang="ja-JP" altLang="en-US" sz="1600" dirty="0" smtClean="0">
                <a:solidFill>
                  <a:srgbClr val="002060"/>
                </a:solidFill>
                <a:latin typeface="Meiryo UI" panose="020B0604030504040204" pitchFamily="50" charset="-128"/>
                <a:ea typeface="Meiryo UI" panose="020B0604030504040204" pitchFamily="50" charset="-128"/>
              </a:rPr>
              <a:t>ろ　</a:t>
            </a:r>
            <a:r>
              <a:rPr kumimoji="1" lang="ja-JP" altLang="en-US" sz="1600" dirty="0" err="1" smtClean="0">
                <a:solidFill>
                  <a:srgbClr val="002060"/>
                </a:solidFill>
                <a:latin typeface="Meiryo UI" panose="020B0604030504040204" pitchFamily="50" charset="-128"/>
                <a:ea typeface="Meiryo UI" panose="020B0604030504040204" pitchFamily="50" charset="-128"/>
              </a:rPr>
              <a:t>ー</a:t>
            </a:r>
            <a:r>
              <a:rPr kumimoji="1" lang="ja-JP" altLang="en-US" sz="1600" dirty="0" smtClean="0">
                <a:solidFill>
                  <a:srgbClr val="002060"/>
                </a:solidFill>
                <a:latin typeface="Meiryo UI" panose="020B0604030504040204" pitchFamily="50" charset="-128"/>
                <a:ea typeface="Meiryo UI" panose="020B0604030504040204" pitchFamily="50" charset="-128"/>
              </a:rPr>
              <a:t>　る　ぷ　れ　い　ん　ぐ　　　　　　　　　　　　　　　　　　　　この　　　　　だんせい　　 すす</a:t>
            </a:r>
            <a:endParaRPr kumimoji="1" lang="ja-JP" altLang="en-US" sz="1600" dirty="0">
              <a:solidFill>
                <a:srgbClr val="002060"/>
              </a:solidFill>
              <a:latin typeface="Meiryo UI" panose="020B0604030504040204" pitchFamily="50" charset="-128"/>
              <a:ea typeface="Meiryo UI" panose="020B0604030504040204" pitchFamily="50" charset="-128"/>
            </a:endParaRPr>
          </a:p>
        </p:txBody>
      </p:sp>
      <p:sp>
        <p:nvSpPr>
          <p:cNvPr id="14" name="テキスト ボックス 13"/>
          <p:cNvSpPr txBox="1"/>
          <p:nvPr/>
        </p:nvSpPr>
        <p:spPr>
          <a:xfrm>
            <a:off x="387110" y="1349467"/>
            <a:ext cx="1586208" cy="307777"/>
          </a:xfrm>
          <a:prstGeom prst="rect">
            <a:avLst/>
          </a:prstGeom>
          <a:noFill/>
        </p:spPr>
        <p:txBody>
          <a:bodyPr wrap="square" rtlCol="0">
            <a:spAutoFit/>
          </a:bodyPr>
          <a:lstStyle/>
          <a:p>
            <a:r>
              <a:rPr kumimoji="1" lang="ja-JP" altLang="en-US" sz="1400" dirty="0" smtClean="0">
                <a:latin typeface="Meiryo UI" panose="020B0604030504040204" pitchFamily="50" charset="-128"/>
                <a:ea typeface="Meiryo UI" panose="020B0604030504040204" pitchFamily="50" charset="-128"/>
              </a:rPr>
              <a:t>とう</a:t>
            </a:r>
            <a:r>
              <a:rPr kumimoji="1" lang="ja-JP" altLang="en-US" sz="1400" dirty="0" err="1" smtClean="0">
                <a:latin typeface="Meiryo UI" panose="020B0604030504040204" pitchFamily="50" charset="-128"/>
                <a:ea typeface="Meiryo UI" panose="020B0604030504040204" pitchFamily="50" charset="-128"/>
              </a:rPr>
              <a:t>じょうじんぶつ</a:t>
            </a:r>
            <a:endParaRPr kumimoji="1" lang="ja-JP" altLang="en-US" sz="1400" dirty="0">
              <a:latin typeface="Meiryo UI" panose="020B0604030504040204" pitchFamily="50" charset="-128"/>
              <a:ea typeface="Meiryo UI" panose="020B0604030504040204" pitchFamily="50" charset="-128"/>
            </a:endParaRPr>
          </a:p>
        </p:txBody>
      </p:sp>
      <p:sp>
        <p:nvSpPr>
          <p:cNvPr id="16" name="テキスト ボックス 15"/>
          <p:cNvSpPr txBox="1"/>
          <p:nvPr/>
        </p:nvSpPr>
        <p:spPr>
          <a:xfrm>
            <a:off x="466928" y="2815944"/>
            <a:ext cx="11321722" cy="523220"/>
          </a:xfrm>
          <a:prstGeom prst="rect">
            <a:avLst/>
          </a:prstGeom>
          <a:noFill/>
        </p:spPr>
        <p:txBody>
          <a:bodyPr wrap="square" rtlCol="0">
            <a:spAutoFit/>
          </a:bodyPr>
          <a:lstStyle/>
          <a:p>
            <a:r>
              <a:rPr kumimoji="1" lang="ja-JP" altLang="en-US" sz="2800" dirty="0" smtClean="0">
                <a:latin typeface="Meiryo UI" panose="020B0604030504040204" pitchFamily="50" charset="-128"/>
                <a:ea typeface="Meiryo UI" panose="020B0604030504040204" pitchFamily="50" charset="-128"/>
              </a:rPr>
              <a:t>ある日、佐藤さんの携帯電話に知らない男性から間違い電話がかかってきました。</a:t>
            </a:r>
            <a:endParaRPr kumimoji="1" lang="en-US" altLang="ja-JP" sz="2800" dirty="0" smtClean="0">
              <a:latin typeface="Meiryo UI" panose="020B0604030504040204" pitchFamily="50" charset="-128"/>
              <a:ea typeface="Meiryo UI" panose="020B0604030504040204" pitchFamily="50" charset="-128"/>
            </a:endParaRPr>
          </a:p>
        </p:txBody>
      </p:sp>
      <p:sp>
        <p:nvSpPr>
          <p:cNvPr id="36" name="テキスト ボックス 35"/>
          <p:cNvSpPr txBox="1"/>
          <p:nvPr/>
        </p:nvSpPr>
        <p:spPr>
          <a:xfrm>
            <a:off x="3830573" y="1153202"/>
            <a:ext cx="1586208" cy="307777"/>
          </a:xfrm>
          <a:prstGeom prst="rect">
            <a:avLst/>
          </a:prstGeom>
          <a:noFill/>
        </p:spPr>
        <p:txBody>
          <a:bodyPr wrap="square" rtlCol="0">
            <a:spAutoFit/>
          </a:bodyPr>
          <a:lstStyle/>
          <a:p>
            <a:r>
              <a:rPr kumimoji="1" lang="ja-JP" altLang="en-US" sz="1400" dirty="0" smtClean="0">
                <a:latin typeface="Meiryo UI" panose="020B0604030504040204" pitchFamily="50" charset="-128"/>
                <a:ea typeface="Meiryo UI" panose="020B0604030504040204" pitchFamily="50" charset="-128"/>
              </a:rPr>
              <a:t>さと</a:t>
            </a:r>
            <a:r>
              <a:rPr kumimoji="1" lang="ja-JP" altLang="en-US" sz="1400" dirty="0">
                <a:latin typeface="Meiryo UI" panose="020B0604030504040204" pitchFamily="50" charset="-128"/>
                <a:ea typeface="Meiryo UI" panose="020B0604030504040204" pitchFamily="50" charset="-128"/>
              </a:rPr>
              <a:t>う</a:t>
            </a:r>
          </a:p>
        </p:txBody>
      </p:sp>
      <p:sp>
        <p:nvSpPr>
          <p:cNvPr id="37" name="テキスト ボックス 36"/>
          <p:cNvSpPr txBox="1"/>
          <p:nvPr/>
        </p:nvSpPr>
        <p:spPr>
          <a:xfrm>
            <a:off x="8455698" y="1185985"/>
            <a:ext cx="3666747" cy="307777"/>
          </a:xfrm>
          <a:prstGeom prst="rect">
            <a:avLst/>
          </a:prstGeom>
          <a:noFill/>
        </p:spPr>
        <p:txBody>
          <a:bodyPr wrap="square" rtlCol="0">
            <a:spAutoFit/>
          </a:bodyPr>
          <a:lstStyle/>
          <a:p>
            <a:r>
              <a:rPr kumimoji="1" lang="ja-JP" altLang="en-US" sz="1400" dirty="0" smtClean="0">
                <a:latin typeface="Meiryo UI" panose="020B0604030504040204" pitchFamily="50" charset="-128"/>
                <a:ea typeface="Meiryo UI" panose="020B0604030504040204" pitchFamily="50" charset="-128"/>
              </a:rPr>
              <a:t>たつや　</a:t>
            </a:r>
            <a:endParaRPr kumimoji="1" lang="ja-JP" altLang="en-US" sz="1400" dirty="0">
              <a:latin typeface="Meiryo UI" panose="020B0604030504040204" pitchFamily="50" charset="-128"/>
              <a:ea typeface="Meiryo UI" panose="020B0604030504040204" pitchFamily="50" charset="-128"/>
            </a:endParaRPr>
          </a:p>
        </p:txBody>
      </p:sp>
      <p:sp>
        <p:nvSpPr>
          <p:cNvPr id="40" name="テキスト ボックス 39"/>
          <p:cNvSpPr txBox="1"/>
          <p:nvPr/>
        </p:nvSpPr>
        <p:spPr>
          <a:xfrm>
            <a:off x="574549" y="2592384"/>
            <a:ext cx="8865353"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ひ　　　さ  とう　　　　　　　</a:t>
            </a:r>
            <a:r>
              <a:rPr kumimoji="1" lang="ja-JP" altLang="en-US" sz="1600" dirty="0" err="1" smtClean="0">
                <a:latin typeface="Meiryo UI" panose="020B0604030504040204" pitchFamily="50" charset="-128"/>
                <a:ea typeface="Meiryo UI" panose="020B0604030504040204" pitchFamily="50" charset="-128"/>
              </a:rPr>
              <a:t>け</a:t>
            </a:r>
            <a:r>
              <a:rPr kumimoji="1" lang="ja-JP" altLang="en-US" sz="1600" dirty="0" smtClean="0">
                <a:latin typeface="Meiryo UI" panose="020B0604030504040204" pitchFamily="50" charset="-128"/>
                <a:ea typeface="Meiryo UI" panose="020B0604030504040204" pitchFamily="50" charset="-128"/>
              </a:rPr>
              <a:t>いたいでんわ　　　　 し　　　　　　　だんせい　　　　　まちが　　　 でんわ　</a:t>
            </a:r>
            <a:endParaRPr kumimoji="1" lang="ja-JP" altLang="en-US" sz="1600" dirty="0">
              <a:latin typeface="Meiryo UI" panose="020B0604030504040204" pitchFamily="50" charset="-128"/>
              <a:ea typeface="Meiryo UI" panose="020B0604030504040204" pitchFamily="50" charset="-128"/>
            </a:endParaRPr>
          </a:p>
        </p:txBody>
      </p:sp>
      <p:sp>
        <p:nvSpPr>
          <p:cNvPr id="41" name="テキスト ボックス 40"/>
          <p:cNvSpPr txBox="1"/>
          <p:nvPr/>
        </p:nvSpPr>
        <p:spPr>
          <a:xfrm>
            <a:off x="2007345" y="3580284"/>
            <a:ext cx="8865353"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た　なか　　　　　　 けいたい　でんわ</a:t>
            </a:r>
            <a:endParaRPr kumimoji="1" lang="en-US" altLang="ja-JP" sz="1600" dirty="0" smtClean="0">
              <a:latin typeface="Meiryo UI" panose="020B0604030504040204" pitchFamily="50" charset="-128"/>
              <a:ea typeface="Meiryo UI" panose="020B0604030504040204" pitchFamily="50" charset="-128"/>
            </a:endParaRPr>
          </a:p>
        </p:txBody>
      </p:sp>
      <p:sp>
        <p:nvSpPr>
          <p:cNvPr id="57" name="テキスト ボックス 56"/>
          <p:cNvSpPr txBox="1"/>
          <p:nvPr/>
        </p:nvSpPr>
        <p:spPr>
          <a:xfrm>
            <a:off x="3802102" y="1381567"/>
            <a:ext cx="3297220" cy="369332"/>
          </a:xfrm>
          <a:prstGeom prst="rect">
            <a:avLst/>
          </a:prstGeom>
          <a:noFill/>
        </p:spPr>
        <p:txBody>
          <a:bodyPr wrap="square" rtlCol="0">
            <a:spAutoFit/>
          </a:bodyPr>
          <a:lstStyle/>
          <a:p>
            <a:r>
              <a:rPr kumimoji="1" lang="ja-JP" altLang="en-US" b="1" dirty="0" smtClean="0">
                <a:latin typeface="Meiryo UI" panose="020B0604030504040204" pitchFamily="50" charset="-128"/>
                <a:ea typeface="Meiryo UI" panose="020B0604030504040204" pitchFamily="50" charset="-128"/>
              </a:rPr>
              <a:t>佐藤さん</a:t>
            </a:r>
            <a:endParaRPr kumimoji="1" lang="en-US" altLang="ja-JP" b="1" dirty="0" smtClean="0">
              <a:latin typeface="Meiryo UI" panose="020B0604030504040204" pitchFamily="50" charset="-128"/>
              <a:ea typeface="Meiryo UI" panose="020B0604030504040204" pitchFamily="50" charset="-128"/>
            </a:endParaRPr>
          </a:p>
        </p:txBody>
      </p:sp>
      <p:sp>
        <p:nvSpPr>
          <p:cNvPr id="58" name="テキスト ボックス 57"/>
          <p:cNvSpPr txBox="1"/>
          <p:nvPr/>
        </p:nvSpPr>
        <p:spPr>
          <a:xfrm>
            <a:off x="8455698" y="1400593"/>
            <a:ext cx="3054485" cy="646331"/>
          </a:xfrm>
          <a:prstGeom prst="rect">
            <a:avLst/>
          </a:prstGeom>
          <a:noFill/>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達也</a:t>
            </a:r>
            <a:r>
              <a:rPr kumimoji="1" lang="ja-JP" altLang="en-US" b="1" dirty="0" smtClean="0">
                <a:latin typeface="Meiryo UI" panose="020B0604030504040204" pitchFamily="50" charset="-128"/>
                <a:ea typeface="Meiryo UI" panose="020B0604030504040204" pitchFamily="50" charset="-128"/>
              </a:rPr>
              <a:t>さん</a:t>
            </a:r>
            <a:endParaRPr kumimoji="1" lang="en-US" altLang="ja-JP" dirty="0" smtClean="0">
              <a:latin typeface="Meiryo UI" panose="020B0604030504040204" pitchFamily="50" charset="-128"/>
              <a:ea typeface="Meiryo UI" panose="020B0604030504040204" pitchFamily="50" charset="-128"/>
            </a:endParaRPr>
          </a:p>
          <a:p>
            <a:endParaRPr kumimoji="1" lang="en-US" altLang="ja-JP" dirty="0" smtClean="0">
              <a:latin typeface="Meiryo UI" panose="020B0604030504040204" pitchFamily="50" charset="-128"/>
              <a:ea typeface="Meiryo UI" panose="020B0604030504040204" pitchFamily="50" charset="-128"/>
            </a:endParaRPr>
          </a:p>
        </p:txBody>
      </p:sp>
      <p:pic>
        <p:nvPicPr>
          <p:cNvPr id="8" name="図 7"/>
          <p:cNvPicPr>
            <a:picLocks noChangeAspect="1"/>
          </p:cNvPicPr>
          <p:nvPr/>
        </p:nvPicPr>
        <p:blipFill rotWithShape="1">
          <a:blip r:embed="rId4"/>
          <a:srcRect l="7860" r="7581" b="4907"/>
          <a:stretch/>
        </p:blipFill>
        <p:spPr>
          <a:xfrm>
            <a:off x="2515304" y="964560"/>
            <a:ext cx="1149516" cy="1589411"/>
          </a:xfrm>
          <a:prstGeom prst="rect">
            <a:avLst/>
          </a:prstGeom>
        </p:spPr>
      </p:pic>
      <p:pic>
        <p:nvPicPr>
          <p:cNvPr id="9" name="図 8"/>
          <p:cNvPicPr>
            <a:picLocks noChangeAspect="1"/>
          </p:cNvPicPr>
          <p:nvPr/>
        </p:nvPicPr>
        <p:blipFill rotWithShape="1">
          <a:blip r:embed="rId5"/>
          <a:srcRect l="15575" r="23624" b="24594"/>
          <a:stretch/>
        </p:blipFill>
        <p:spPr>
          <a:xfrm>
            <a:off x="7079686" y="944686"/>
            <a:ext cx="1286102" cy="1595040"/>
          </a:xfrm>
          <a:prstGeom prst="rect">
            <a:avLst/>
          </a:prstGeom>
        </p:spPr>
      </p:pic>
      <p:sp>
        <p:nvSpPr>
          <p:cNvPr id="46" name="テキスト ボックス 45"/>
          <p:cNvSpPr txBox="1"/>
          <p:nvPr/>
        </p:nvSpPr>
        <p:spPr>
          <a:xfrm>
            <a:off x="2007345" y="4860426"/>
            <a:ext cx="8865353"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ちが　　　　　　　　　 さとう</a:t>
            </a:r>
            <a:endParaRPr kumimoji="1" lang="en-US" altLang="ja-JP" sz="1600" dirty="0" smtClean="0">
              <a:latin typeface="Meiryo UI" panose="020B0604030504040204" pitchFamily="50" charset="-128"/>
              <a:ea typeface="Meiryo UI" panose="020B0604030504040204" pitchFamily="50" charset="-128"/>
            </a:endParaRPr>
          </a:p>
        </p:txBody>
      </p:sp>
      <p:sp>
        <p:nvSpPr>
          <p:cNvPr id="47" name="テキスト ボックス 46"/>
          <p:cNvSpPr txBox="1"/>
          <p:nvPr/>
        </p:nvSpPr>
        <p:spPr>
          <a:xfrm>
            <a:off x="2081837" y="6219693"/>
            <a:ext cx="9825927"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ま　</a:t>
            </a:r>
            <a:r>
              <a:rPr kumimoji="1" lang="ja-JP" altLang="en-US" sz="1600" dirty="0" err="1" smtClean="0">
                <a:latin typeface="Meiryo UI" panose="020B0604030504040204" pitchFamily="50" charset="-128"/>
                <a:ea typeface="Meiryo UI" panose="020B0604030504040204" pitchFamily="50" charset="-128"/>
              </a:rPr>
              <a:t>ち</a:t>
            </a:r>
            <a:r>
              <a:rPr kumimoji="1" lang="ja-JP" altLang="en-US" sz="1600" dirty="0" smtClean="0">
                <a:latin typeface="Meiryo UI" panose="020B0604030504040204" pitchFamily="50" charset="-128"/>
                <a:ea typeface="Meiryo UI" panose="020B0604030504040204" pitchFamily="50" charset="-128"/>
              </a:rPr>
              <a:t>が　　　　　　　　　　　　　　　　　　　　　　　　　　　　うんめい　　　　　　　　　　　　　　　ぼく　　　な　まえ　　たつ　や</a:t>
            </a:r>
            <a:endParaRPr kumimoji="1" lang="en-US" altLang="ja-JP" sz="1600" dirty="0" smtClean="0">
              <a:latin typeface="Meiryo UI" panose="020B0604030504040204" pitchFamily="50" charset="-128"/>
              <a:ea typeface="Meiryo UI" panose="020B0604030504040204" pitchFamily="50" charset="-128"/>
            </a:endParaRPr>
          </a:p>
        </p:txBody>
      </p:sp>
      <p:sp>
        <p:nvSpPr>
          <p:cNvPr id="48" name="テキスト ボックス 47"/>
          <p:cNvSpPr txBox="1"/>
          <p:nvPr/>
        </p:nvSpPr>
        <p:spPr>
          <a:xfrm>
            <a:off x="1973318" y="6934921"/>
            <a:ext cx="9815332"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さとう　　　　　　　　　 やさ　　　　 こえ　　　　　　　　　　　　　　　　　　　　　  か　わい　　ひと</a:t>
            </a:r>
            <a:endParaRPr kumimoji="1" lang="en-US" altLang="ja-JP" sz="1600" dirty="0" smtClean="0">
              <a:latin typeface="Meiryo UI" panose="020B0604030504040204" pitchFamily="50" charset="-128"/>
              <a:ea typeface="Meiryo UI" panose="020B0604030504040204" pitchFamily="50" charset="-128"/>
            </a:endParaRPr>
          </a:p>
        </p:txBody>
      </p:sp>
      <p:sp>
        <p:nvSpPr>
          <p:cNvPr id="49" name="テキスト ボックス 48"/>
          <p:cNvSpPr txBox="1"/>
          <p:nvPr/>
        </p:nvSpPr>
        <p:spPr>
          <a:xfrm>
            <a:off x="1983358" y="9843294"/>
            <a:ext cx="9815332"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いち　ど　 あ　　　　　　　　　　　　　　　　 さとう　　　　　　　　　　　へん　　 </a:t>
            </a:r>
            <a:r>
              <a:rPr kumimoji="1" lang="ja-JP" altLang="en-US" sz="1600" dirty="0" err="1" smtClean="0">
                <a:latin typeface="Meiryo UI" panose="020B0604030504040204" pitchFamily="50" charset="-128"/>
                <a:ea typeface="Meiryo UI" panose="020B0604030504040204" pitchFamily="50" charset="-128"/>
              </a:rPr>
              <a:t>す</a:t>
            </a:r>
            <a:endParaRPr kumimoji="1" lang="en-US" altLang="ja-JP" sz="1600" dirty="0" smtClean="0">
              <a:latin typeface="Meiryo UI" panose="020B0604030504040204" pitchFamily="50" charset="-128"/>
              <a:ea typeface="Meiryo UI" panose="020B0604030504040204" pitchFamily="50" charset="-128"/>
            </a:endParaRPr>
          </a:p>
        </p:txBody>
      </p:sp>
      <p:sp>
        <p:nvSpPr>
          <p:cNvPr id="52" name="テキスト ボックス 51"/>
          <p:cNvSpPr txBox="1"/>
          <p:nvPr/>
        </p:nvSpPr>
        <p:spPr>
          <a:xfrm>
            <a:off x="1973318" y="8210235"/>
            <a:ext cx="9815332"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か　わい　　　　　　　　　　　うれ　　　　　　</a:t>
            </a:r>
            <a:endParaRPr kumimoji="1" lang="en-US" altLang="ja-JP" sz="1600" dirty="0" smtClean="0">
              <a:latin typeface="Meiryo UI" panose="020B0604030504040204" pitchFamily="50" charset="-128"/>
              <a:ea typeface="Meiryo UI" panose="020B0604030504040204" pitchFamily="50" charset="-128"/>
            </a:endParaRPr>
          </a:p>
        </p:txBody>
      </p:sp>
      <p:sp>
        <p:nvSpPr>
          <p:cNvPr id="62" name="正方形/長方形 61"/>
          <p:cNvSpPr/>
          <p:nvPr/>
        </p:nvSpPr>
        <p:spPr>
          <a:xfrm>
            <a:off x="667469" y="4509313"/>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達也さん</a:t>
            </a:r>
            <a:endParaRPr kumimoji="1" lang="en-US" altLang="ja-JP" dirty="0">
              <a:latin typeface="Meiryo UI" panose="020B0604030504040204" pitchFamily="50" charset="-128"/>
              <a:ea typeface="Meiryo UI" panose="020B0604030504040204" pitchFamily="50" charset="-128"/>
            </a:endParaRPr>
          </a:p>
        </p:txBody>
      </p:sp>
      <p:sp>
        <p:nvSpPr>
          <p:cNvPr id="63" name="正方形/長方形 62"/>
          <p:cNvSpPr/>
          <p:nvPr/>
        </p:nvSpPr>
        <p:spPr>
          <a:xfrm>
            <a:off x="708086" y="10812519"/>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達也さん</a:t>
            </a:r>
            <a:endParaRPr kumimoji="1" lang="en-US" altLang="ja-JP" dirty="0">
              <a:latin typeface="Meiryo UI" panose="020B0604030504040204" pitchFamily="50" charset="-128"/>
              <a:ea typeface="Meiryo UI" panose="020B0604030504040204" pitchFamily="50" charset="-128"/>
            </a:endParaRPr>
          </a:p>
        </p:txBody>
      </p:sp>
      <p:sp>
        <p:nvSpPr>
          <p:cNvPr id="65" name="正方形/長方形 64"/>
          <p:cNvSpPr/>
          <p:nvPr/>
        </p:nvSpPr>
        <p:spPr>
          <a:xfrm>
            <a:off x="690859" y="5957331"/>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佐藤さん</a:t>
            </a:r>
            <a:endParaRPr kumimoji="1" lang="en-US" altLang="ja-JP" b="1" dirty="0">
              <a:latin typeface="Meiryo UI" panose="020B0604030504040204" pitchFamily="50" charset="-128"/>
              <a:ea typeface="Meiryo UI" panose="020B0604030504040204" pitchFamily="50" charset="-128"/>
            </a:endParaRPr>
          </a:p>
        </p:txBody>
      </p:sp>
      <p:sp>
        <p:nvSpPr>
          <p:cNvPr id="66" name="正方形/長方形 65"/>
          <p:cNvSpPr/>
          <p:nvPr/>
        </p:nvSpPr>
        <p:spPr>
          <a:xfrm>
            <a:off x="788497" y="12484407"/>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佐藤さん</a:t>
            </a:r>
            <a:endParaRPr kumimoji="1" lang="en-US" altLang="ja-JP" b="1" dirty="0">
              <a:latin typeface="Meiryo UI" panose="020B0604030504040204" pitchFamily="50" charset="-128"/>
              <a:ea typeface="Meiryo UI" panose="020B0604030504040204" pitchFamily="50" charset="-128"/>
            </a:endParaRPr>
          </a:p>
        </p:txBody>
      </p:sp>
      <p:pic>
        <p:nvPicPr>
          <p:cNvPr id="68" name="図 67"/>
          <p:cNvPicPr>
            <a:picLocks noChangeAspect="1"/>
          </p:cNvPicPr>
          <p:nvPr/>
        </p:nvPicPr>
        <p:blipFill rotWithShape="1">
          <a:blip r:embed="rId3"/>
          <a:srcRect l="10046" r="7069" b="11143"/>
          <a:stretch/>
        </p:blipFill>
        <p:spPr>
          <a:xfrm>
            <a:off x="788497" y="11253715"/>
            <a:ext cx="945832" cy="1246705"/>
          </a:xfrm>
          <a:prstGeom prst="rect">
            <a:avLst/>
          </a:prstGeom>
        </p:spPr>
      </p:pic>
      <p:sp>
        <p:nvSpPr>
          <p:cNvPr id="69" name="四角形吹き出し 68"/>
          <p:cNvSpPr/>
          <p:nvPr/>
        </p:nvSpPr>
        <p:spPr>
          <a:xfrm>
            <a:off x="1940870" y="11287813"/>
            <a:ext cx="9984382" cy="1140094"/>
          </a:xfrm>
          <a:prstGeom prst="wedgeRectCallout">
            <a:avLst>
              <a:gd name="adj1" fmla="val -52439"/>
              <a:gd name="adj2" fmla="val 20932"/>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駅の近くに住んでいるわ。</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sp>
        <p:nvSpPr>
          <p:cNvPr id="70" name="正方形/長方形 69"/>
          <p:cNvSpPr/>
          <p:nvPr/>
        </p:nvSpPr>
        <p:spPr>
          <a:xfrm>
            <a:off x="647636" y="7649219"/>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達也さん</a:t>
            </a:r>
            <a:endParaRPr kumimoji="1" lang="en-US" altLang="ja-JP" dirty="0">
              <a:latin typeface="Meiryo UI" panose="020B0604030504040204" pitchFamily="50" charset="-128"/>
              <a:ea typeface="Meiryo UI" panose="020B0604030504040204" pitchFamily="50" charset="-128"/>
            </a:endParaRPr>
          </a:p>
        </p:txBody>
      </p:sp>
      <p:sp>
        <p:nvSpPr>
          <p:cNvPr id="71" name="正方形/長方形 70"/>
          <p:cNvSpPr/>
          <p:nvPr/>
        </p:nvSpPr>
        <p:spPr>
          <a:xfrm>
            <a:off x="667469" y="9191494"/>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佐藤さん</a:t>
            </a:r>
            <a:endParaRPr kumimoji="1" lang="en-US" altLang="ja-JP" b="1" dirty="0">
              <a:latin typeface="Meiryo UI" panose="020B0604030504040204" pitchFamily="50" charset="-128"/>
              <a:ea typeface="Meiryo UI" panose="020B0604030504040204" pitchFamily="50" charset="-128"/>
            </a:endParaRPr>
          </a:p>
        </p:txBody>
      </p:sp>
      <p:sp>
        <p:nvSpPr>
          <p:cNvPr id="72" name="テキスト ボックス 71"/>
          <p:cNvSpPr txBox="1"/>
          <p:nvPr/>
        </p:nvSpPr>
        <p:spPr>
          <a:xfrm>
            <a:off x="1940869" y="11390978"/>
            <a:ext cx="9815332"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 </a:t>
            </a:r>
            <a:r>
              <a:rPr kumimoji="1" lang="ja-JP" altLang="en-US" sz="1600" dirty="0" err="1" smtClean="0">
                <a:latin typeface="Meiryo UI" panose="020B0604030504040204" pitchFamily="50" charset="-128"/>
                <a:ea typeface="Meiryo UI" panose="020B0604030504040204" pitchFamily="50" charset="-128"/>
              </a:rPr>
              <a:t>え</a:t>
            </a:r>
            <a:r>
              <a:rPr kumimoji="1" lang="ja-JP" altLang="en-US" sz="1600" dirty="0" smtClean="0">
                <a:latin typeface="Meiryo UI" panose="020B0604030504040204" pitchFamily="50" charset="-128"/>
                <a:ea typeface="Meiryo UI" panose="020B0604030504040204" pitchFamily="50" charset="-128"/>
              </a:rPr>
              <a:t>き　　 ちか　　　  す　　　</a:t>
            </a:r>
            <a:endParaRPr kumimoji="1" lang="en-US" altLang="ja-JP" sz="1600" dirty="0" smtClean="0">
              <a:latin typeface="Meiryo UI" panose="020B0604030504040204" pitchFamily="50" charset="-128"/>
              <a:ea typeface="Meiryo UI" panose="020B0604030504040204" pitchFamily="50" charset="-128"/>
            </a:endParaRPr>
          </a:p>
        </p:txBody>
      </p:sp>
      <p:sp>
        <p:nvSpPr>
          <p:cNvPr id="42" name="四角形吹き出し 41"/>
          <p:cNvSpPr/>
          <p:nvPr/>
        </p:nvSpPr>
        <p:spPr>
          <a:xfrm>
            <a:off x="1957037" y="14587824"/>
            <a:ext cx="9988816" cy="1017335"/>
          </a:xfrm>
          <a:prstGeom prst="wedgeRectCallout">
            <a:avLst>
              <a:gd name="adj1" fmla="val -53220"/>
              <a:gd name="adj2" fmla="val 10731"/>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一度会うくらいなら良いかな。で</a:t>
            </a:r>
            <a:r>
              <a:rPr kumimoji="1" lang="ja-JP" altLang="en-US" sz="2800" dirty="0">
                <a:solidFill>
                  <a:schemeClr val="tx1"/>
                </a:solidFill>
                <a:latin typeface="Meiryo UI" panose="020B0604030504040204" pitchFamily="50" charset="-128"/>
                <a:ea typeface="Meiryo UI" panose="020B0604030504040204" pitchFamily="50" charset="-128"/>
              </a:rPr>
              <a:t>は</a:t>
            </a:r>
            <a:r>
              <a:rPr kumimoji="1" lang="ja-JP" altLang="en-US" sz="2800" dirty="0" smtClean="0">
                <a:solidFill>
                  <a:schemeClr val="tx1"/>
                </a:solidFill>
                <a:latin typeface="Meiryo UI" panose="020B0604030504040204" pitchFamily="50" charset="-128"/>
                <a:ea typeface="Meiryo UI" panose="020B0604030504040204" pitchFamily="50" charset="-128"/>
              </a:rPr>
              <a:t>、会いましょう。</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pic>
        <p:nvPicPr>
          <p:cNvPr id="44" name="図 43"/>
          <p:cNvPicPr>
            <a:picLocks noChangeAspect="1"/>
          </p:cNvPicPr>
          <p:nvPr/>
        </p:nvPicPr>
        <p:blipFill rotWithShape="1">
          <a:blip r:embed="rId3"/>
          <a:srcRect l="10046" r="7069" b="11143"/>
          <a:stretch/>
        </p:blipFill>
        <p:spPr>
          <a:xfrm>
            <a:off x="687842" y="14473138"/>
            <a:ext cx="945832" cy="1246705"/>
          </a:xfrm>
          <a:prstGeom prst="rect">
            <a:avLst/>
          </a:prstGeom>
        </p:spPr>
      </p:pic>
      <p:sp>
        <p:nvSpPr>
          <p:cNvPr id="45" name="テキスト ボックス 44"/>
          <p:cNvSpPr txBox="1"/>
          <p:nvPr/>
        </p:nvSpPr>
        <p:spPr>
          <a:xfrm>
            <a:off x="1948979" y="14605334"/>
            <a:ext cx="9815332"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いち ど   あ                        い　　　　　　　　　　　　　　　　</a:t>
            </a:r>
            <a:r>
              <a:rPr kumimoji="1" lang="ja-JP" altLang="en-US" sz="1600" dirty="0" err="1" smtClean="0">
                <a:latin typeface="Meiryo UI" panose="020B0604030504040204" pitchFamily="50" charset="-128"/>
                <a:ea typeface="Meiryo UI" panose="020B0604030504040204" pitchFamily="50" charset="-128"/>
              </a:rPr>
              <a:t>あ</a:t>
            </a:r>
            <a:endParaRPr kumimoji="1" lang="en-US" altLang="ja-JP" sz="1600" dirty="0" smtClean="0">
              <a:latin typeface="Meiryo UI" panose="020B0604030504040204" pitchFamily="50" charset="-128"/>
              <a:ea typeface="Meiryo UI" panose="020B0604030504040204" pitchFamily="50" charset="-128"/>
            </a:endParaRPr>
          </a:p>
        </p:txBody>
      </p:sp>
      <p:sp>
        <p:nvSpPr>
          <p:cNvPr id="53" name="正方形/長方形 52"/>
          <p:cNvSpPr/>
          <p:nvPr/>
        </p:nvSpPr>
        <p:spPr>
          <a:xfrm>
            <a:off x="725015" y="15683567"/>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佐藤さん</a:t>
            </a:r>
            <a:endParaRPr kumimoji="1" lang="en-US" altLang="ja-JP" b="1" dirty="0">
              <a:latin typeface="Meiryo UI" panose="020B0604030504040204" pitchFamily="50" charset="-128"/>
              <a:ea typeface="Meiryo UI" panose="020B0604030504040204" pitchFamily="50" charset="-128"/>
            </a:endParaRPr>
          </a:p>
        </p:txBody>
      </p:sp>
      <p:pic>
        <p:nvPicPr>
          <p:cNvPr id="54" name="図 53"/>
          <p:cNvPicPr>
            <a:picLocks noChangeAspect="1"/>
          </p:cNvPicPr>
          <p:nvPr/>
        </p:nvPicPr>
        <p:blipFill rotWithShape="1">
          <a:blip r:embed="rId2"/>
          <a:srcRect l="22114" r="23885" b="25368"/>
          <a:stretch/>
        </p:blipFill>
        <p:spPr>
          <a:xfrm>
            <a:off x="731274" y="12891425"/>
            <a:ext cx="978710" cy="1244811"/>
          </a:xfrm>
          <a:prstGeom prst="rect">
            <a:avLst/>
          </a:prstGeom>
        </p:spPr>
      </p:pic>
      <p:sp>
        <p:nvSpPr>
          <p:cNvPr id="55" name="四角形吹き出し 54"/>
          <p:cNvSpPr/>
          <p:nvPr/>
        </p:nvSpPr>
        <p:spPr>
          <a:xfrm>
            <a:off x="1960324" y="12947706"/>
            <a:ext cx="9966895" cy="1036138"/>
          </a:xfrm>
          <a:prstGeom prst="wedgeRectCallout">
            <a:avLst>
              <a:gd name="adj1" fmla="val -53392"/>
              <a:gd name="adj2" fmla="val 283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そうなんだ！今度、駅の近くに行く</a:t>
            </a:r>
            <a:r>
              <a:rPr kumimoji="1" lang="ja-JP" altLang="en-US" sz="2800" dirty="0">
                <a:solidFill>
                  <a:schemeClr val="tx1"/>
                </a:solidFill>
                <a:latin typeface="Meiryo UI" panose="020B0604030504040204" pitchFamily="50" charset="-128"/>
                <a:ea typeface="Meiryo UI" panose="020B0604030504040204" pitchFamily="50" charset="-128"/>
              </a:rPr>
              <a:t>用事</a:t>
            </a:r>
            <a:r>
              <a:rPr kumimoji="1" lang="ja-JP" altLang="en-US" sz="2800" dirty="0" smtClean="0">
                <a:solidFill>
                  <a:schemeClr val="tx1"/>
                </a:solidFill>
                <a:latin typeface="Meiryo UI" panose="020B0604030504040204" pitchFamily="50" charset="-128"/>
                <a:ea typeface="Meiryo UI" panose="020B0604030504040204" pitchFamily="50" charset="-128"/>
              </a:rPr>
              <a:t>があるからその時に会おうよ！</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sp>
        <p:nvSpPr>
          <p:cNvPr id="56" name="テキスト ボックス 55"/>
          <p:cNvSpPr txBox="1"/>
          <p:nvPr/>
        </p:nvSpPr>
        <p:spPr>
          <a:xfrm>
            <a:off x="2017016" y="12971462"/>
            <a:ext cx="9815332"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こん ど　　</a:t>
            </a:r>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 えき　　  ちか　　　  い　　　よう</a:t>
            </a:r>
            <a:r>
              <a:rPr kumimoji="1" lang="ja-JP" altLang="en-US" sz="1600" dirty="0">
                <a:latin typeface="Meiryo UI" panose="020B0604030504040204" pitchFamily="50" charset="-128"/>
                <a:ea typeface="Meiryo UI" panose="020B0604030504040204" pitchFamily="50" charset="-128"/>
              </a:rPr>
              <a:t>じ</a:t>
            </a:r>
            <a:r>
              <a:rPr kumimoji="1" lang="ja-JP" altLang="en-US" sz="1600" dirty="0" smtClean="0">
                <a:latin typeface="Meiryo UI" panose="020B0604030504040204" pitchFamily="50" charset="-128"/>
                <a:ea typeface="Meiryo UI" panose="020B0604030504040204" pitchFamily="50" charset="-128"/>
              </a:rPr>
              <a:t>　　　　　　　　　　　　　　　とき　　　 あ</a:t>
            </a:r>
            <a:endParaRPr kumimoji="1" lang="en-US" altLang="ja-JP" sz="1600" dirty="0" smtClean="0">
              <a:latin typeface="Meiryo UI" panose="020B0604030504040204" pitchFamily="50" charset="-128"/>
              <a:ea typeface="Meiryo UI" panose="020B0604030504040204" pitchFamily="50" charset="-128"/>
            </a:endParaRPr>
          </a:p>
        </p:txBody>
      </p:sp>
      <p:sp>
        <p:nvSpPr>
          <p:cNvPr id="64" name="正方形/長方形 63"/>
          <p:cNvSpPr/>
          <p:nvPr/>
        </p:nvSpPr>
        <p:spPr>
          <a:xfrm>
            <a:off x="693678" y="14121820"/>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達也さん</a:t>
            </a:r>
            <a:endParaRPr kumimoji="1" lang="en-US" altLang="ja-JP"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796342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四角形吹き出し 6"/>
          <p:cNvSpPr/>
          <p:nvPr/>
        </p:nvSpPr>
        <p:spPr>
          <a:xfrm>
            <a:off x="1883074" y="8683550"/>
            <a:ext cx="9986637" cy="1674988"/>
          </a:xfrm>
          <a:prstGeom prst="wedgeRectCallout">
            <a:avLst>
              <a:gd name="adj1" fmla="val -53391"/>
              <a:gd name="adj2" fmla="val 20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1897887" y="8979410"/>
            <a:ext cx="9971824" cy="1261884"/>
          </a:xfrm>
          <a:prstGeom prst="rect">
            <a:avLst/>
          </a:prstGeom>
          <a:noFill/>
        </p:spPr>
        <p:txBody>
          <a:bodyPr wrap="square" rtlCol="0">
            <a:spAutoFit/>
          </a:bodyPr>
          <a:lstStyle/>
          <a:p>
            <a:pPr algn="just"/>
            <a:r>
              <a:rPr kumimoji="1" lang="ja-JP" altLang="en-US" sz="2800" dirty="0" smtClean="0">
                <a:latin typeface="Meiryo UI" panose="020B0604030504040204" pitchFamily="50" charset="-128"/>
                <a:ea typeface="Meiryo UI" panose="020B0604030504040204" pitchFamily="50" charset="-128"/>
              </a:rPr>
              <a:t>ありがとう！そういえば僕、宝石のデザインの仕事をしているんだ。</a:t>
            </a:r>
            <a:endParaRPr kumimoji="1" lang="en-US" altLang="ja-JP" sz="2800" dirty="0" smtClean="0">
              <a:latin typeface="Meiryo UI" panose="020B0604030504040204" pitchFamily="50" charset="-128"/>
              <a:ea typeface="Meiryo UI" panose="020B0604030504040204" pitchFamily="50" charset="-128"/>
            </a:endParaRPr>
          </a:p>
          <a:p>
            <a:pPr algn="just"/>
            <a:endParaRPr kumimoji="1" lang="en-US" altLang="ja-JP" sz="2000" dirty="0">
              <a:latin typeface="Meiryo UI" panose="020B0604030504040204" pitchFamily="50" charset="-128"/>
              <a:ea typeface="Meiryo UI" panose="020B0604030504040204" pitchFamily="50" charset="-128"/>
            </a:endParaRPr>
          </a:p>
          <a:p>
            <a:pPr algn="just"/>
            <a:r>
              <a:rPr kumimoji="1" lang="ja-JP" altLang="en-US" sz="2800" dirty="0" smtClean="0">
                <a:latin typeface="Meiryo UI" panose="020B0604030504040204" pitchFamily="50" charset="-128"/>
                <a:ea typeface="Meiryo UI" panose="020B0604030504040204" pitchFamily="50" charset="-128"/>
              </a:rPr>
              <a:t>佐藤さんに見てほしいから、宝石ショップについて来てほしいんだ。</a:t>
            </a:r>
            <a:endParaRPr kumimoji="1" lang="en-US" altLang="ja-JP" sz="2800" dirty="0" smtClean="0">
              <a:latin typeface="Meiryo UI" panose="020B0604030504040204" pitchFamily="50" charset="-128"/>
              <a:ea typeface="Meiryo UI" panose="020B0604030504040204" pitchFamily="50" charset="-128"/>
            </a:endParaRPr>
          </a:p>
        </p:txBody>
      </p:sp>
      <p:sp>
        <p:nvSpPr>
          <p:cNvPr id="41" name="テキスト ボックス 40"/>
          <p:cNvSpPr txBox="1"/>
          <p:nvPr/>
        </p:nvSpPr>
        <p:spPr>
          <a:xfrm>
            <a:off x="2190080" y="5145012"/>
            <a:ext cx="8865353"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a:t>
            </a:r>
            <a:endParaRPr kumimoji="1" lang="en-US" altLang="ja-JP" sz="1600" dirty="0" smtClean="0">
              <a:latin typeface="Meiryo UI" panose="020B0604030504040204" pitchFamily="50" charset="-128"/>
              <a:ea typeface="Meiryo UI" panose="020B0604030504040204" pitchFamily="50" charset="-128"/>
            </a:endParaRPr>
          </a:p>
        </p:txBody>
      </p:sp>
      <p:sp>
        <p:nvSpPr>
          <p:cNvPr id="25" name="テキスト ボックス 24"/>
          <p:cNvSpPr txBox="1"/>
          <p:nvPr/>
        </p:nvSpPr>
        <p:spPr>
          <a:xfrm>
            <a:off x="615622" y="10692606"/>
            <a:ext cx="11321722" cy="523220"/>
          </a:xfrm>
          <a:prstGeom prst="rect">
            <a:avLst/>
          </a:prstGeom>
          <a:noFill/>
        </p:spPr>
        <p:txBody>
          <a:bodyPr wrap="square" rtlCol="0">
            <a:spAutoFit/>
          </a:bodyPr>
          <a:lstStyle/>
          <a:p>
            <a:r>
              <a:rPr kumimoji="1" lang="ja-JP" altLang="en-US" sz="2800" dirty="0" smtClean="0">
                <a:latin typeface="Meiryo UI" panose="020B0604030504040204" pitchFamily="50" charset="-128"/>
                <a:ea typeface="Meiryo UI" panose="020B0604030504040204" pitchFamily="50" charset="-128"/>
              </a:rPr>
              <a:t>佐藤さんは、達也さんに連れられて宝石ショップに行きました。</a:t>
            </a:r>
            <a:endParaRPr kumimoji="1" lang="en-US" altLang="ja-JP" sz="2800" dirty="0" smtClean="0">
              <a:latin typeface="Meiryo UI" panose="020B0604030504040204" pitchFamily="50" charset="-128"/>
              <a:ea typeface="Meiryo UI" panose="020B0604030504040204" pitchFamily="50" charset="-128"/>
            </a:endParaRPr>
          </a:p>
        </p:txBody>
      </p:sp>
      <p:sp>
        <p:nvSpPr>
          <p:cNvPr id="29" name="テキスト ボックス 28"/>
          <p:cNvSpPr txBox="1"/>
          <p:nvPr/>
        </p:nvSpPr>
        <p:spPr>
          <a:xfrm>
            <a:off x="486383" y="249398"/>
            <a:ext cx="11089241" cy="523220"/>
          </a:xfrm>
          <a:prstGeom prst="rect">
            <a:avLst/>
          </a:prstGeom>
          <a:noFill/>
        </p:spPr>
        <p:txBody>
          <a:bodyPr wrap="square" rtlCol="0">
            <a:spAutoFit/>
          </a:bodyPr>
          <a:lstStyle/>
          <a:p>
            <a:r>
              <a:rPr kumimoji="1" lang="ja-JP" altLang="en-US" sz="2800" b="1" dirty="0" smtClean="0">
                <a:solidFill>
                  <a:srgbClr val="002060"/>
                </a:solidFill>
                <a:latin typeface="Meiryo UI" panose="020B0604030504040204" pitchFamily="50" charset="-128"/>
                <a:ea typeface="Meiryo UI" panose="020B0604030504040204" pitchFamily="50" charset="-128"/>
              </a:rPr>
              <a:t>ロールプレイングをしてみよう！</a:t>
            </a:r>
            <a:r>
              <a:rPr lang="ja-JP" altLang="en-US" sz="2800" b="1" dirty="0">
                <a:solidFill>
                  <a:srgbClr val="002060"/>
                </a:solidFill>
                <a:latin typeface="Meiryo UI" panose="020B0604030504040204" pitchFamily="50" charset="-128"/>
                <a:ea typeface="Meiryo UI" panose="020B0604030504040204" pitchFamily="50" charset="-128"/>
              </a:rPr>
              <a:t>④</a:t>
            </a:r>
            <a:r>
              <a:rPr lang="ja-JP" altLang="en-US" sz="2800" b="1" dirty="0" smtClean="0">
                <a:solidFill>
                  <a:srgbClr val="002060"/>
                </a:solidFill>
                <a:latin typeface="Meiryo UI" panose="020B0604030504040204" pitchFamily="50" charset="-128"/>
                <a:ea typeface="Meiryo UI" panose="020B0604030504040204" pitchFamily="50" charset="-128"/>
              </a:rPr>
              <a:t>　好みの男性に勧められて</a:t>
            </a:r>
            <a:endParaRPr kumimoji="1" lang="ja-JP" altLang="en-US" sz="2800" b="1" dirty="0">
              <a:solidFill>
                <a:srgbClr val="002060"/>
              </a:solidFill>
              <a:latin typeface="Meiryo UI" panose="020B0604030504040204" pitchFamily="50" charset="-128"/>
              <a:ea typeface="Meiryo UI" panose="020B0604030504040204" pitchFamily="50" charset="-128"/>
            </a:endParaRPr>
          </a:p>
        </p:txBody>
      </p:sp>
      <p:sp>
        <p:nvSpPr>
          <p:cNvPr id="30" name="テキスト ボックス 29"/>
          <p:cNvSpPr txBox="1"/>
          <p:nvPr/>
        </p:nvSpPr>
        <p:spPr>
          <a:xfrm>
            <a:off x="547990" y="16598"/>
            <a:ext cx="10916004" cy="338554"/>
          </a:xfrm>
          <a:prstGeom prst="rect">
            <a:avLst/>
          </a:prstGeom>
          <a:noFill/>
        </p:spPr>
        <p:txBody>
          <a:bodyPr wrap="square" rtlCol="0">
            <a:spAutoFit/>
          </a:bodyPr>
          <a:lstStyle/>
          <a:p>
            <a:r>
              <a:rPr kumimoji="1" lang="ja-JP" altLang="en-US" sz="1600" dirty="0" smtClean="0">
                <a:solidFill>
                  <a:srgbClr val="002060"/>
                </a:solidFill>
                <a:latin typeface="Meiryo UI" panose="020B0604030504040204" pitchFamily="50" charset="-128"/>
                <a:ea typeface="Meiryo UI" panose="020B0604030504040204" pitchFamily="50" charset="-128"/>
              </a:rPr>
              <a:t>ろ　</a:t>
            </a:r>
            <a:r>
              <a:rPr kumimoji="1" lang="ja-JP" altLang="en-US" sz="1600" dirty="0" err="1" smtClean="0">
                <a:solidFill>
                  <a:srgbClr val="002060"/>
                </a:solidFill>
                <a:latin typeface="Meiryo UI" panose="020B0604030504040204" pitchFamily="50" charset="-128"/>
                <a:ea typeface="Meiryo UI" panose="020B0604030504040204" pitchFamily="50" charset="-128"/>
              </a:rPr>
              <a:t>ー</a:t>
            </a:r>
            <a:r>
              <a:rPr kumimoji="1" lang="ja-JP" altLang="en-US" sz="1600" dirty="0" smtClean="0">
                <a:solidFill>
                  <a:srgbClr val="002060"/>
                </a:solidFill>
                <a:latin typeface="Meiryo UI" panose="020B0604030504040204" pitchFamily="50" charset="-128"/>
                <a:ea typeface="Meiryo UI" panose="020B0604030504040204" pitchFamily="50" charset="-128"/>
              </a:rPr>
              <a:t>　る　ぷ　れ　い　ん　ぐ　　　　　　　　　　　　　　　　　　　　この　　　　　だんせい　　 すす</a:t>
            </a:r>
            <a:endParaRPr kumimoji="1" lang="ja-JP" altLang="en-US" sz="1600" dirty="0">
              <a:solidFill>
                <a:srgbClr val="002060"/>
              </a:solidFill>
              <a:latin typeface="Meiryo UI" panose="020B0604030504040204" pitchFamily="50" charset="-128"/>
              <a:ea typeface="Meiryo UI" panose="020B0604030504040204" pitchFamily="50" charset="-128"/>
            </a:endParaRPr>
          </a:p>
        </p:txBody>
      </p:sp>
      <p:pic>
        <p:nvPicPr>
          <p:cNvPr id="22" name="図 21"/>
          <p:cNvPicPr>
            <a:picLocks noChangeAspect="1"/>
          </p:cNvPicPr>
          <p:nvPr/>
        </p:nvPicPr>
        <p:blipFill rotWithShape="1">
          <a:blip r:embed="rId2"/>
          <a:srcRect l="22114" r="23885" b="25368"/>
          <a:stretch/>
        </p:blipFill>
        <p:spPr>
          <a:xfrm>
            <a:off x="608206" y="5546008"/>
            <a:ext cx="978710" cy="1281089"/>
          </a:xfrm>
          <a:prstGeom prst="rect">
            <a:avLst/>
          </a:prstGeom>
        </p:spPr>
      </p:pic>
      <p:sp>
        <p:nvSpPr>
          <p:cNvPr id="27" name="テキスト ボックス 26"/>
          <p:cNvSpPr txBox="1"/>
          <p:nvPr/>
        </p:nvSpPr>
        <p:spPr>
          <a:xfrm>
            <a:off x="1925959" y="8764262"/>
            <a:ext cx="9945965"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ぼく　　 ほうせき     で　ざ　い　ん  　　しごと　　　　　　　　</a:t>
            </a:r>
            <a:endParaRPr kumimoji="1" lang="en-US" altLang="ja-JP" sz="1600" dirty="0" smtClean="0">
              <a:latin typeface="Meiryo UI" panose="020B0604030504040204" pitchFamily="50" charset="-128"/>
              <a:ea typeface="Meiryo UI" panose="020B0604030504040204" pitchFamily="50" charset="-128"/>
            </a:endParaRPr>
          </a:p>
        </p:txBody>
      </p:sp>
      <p:sp>
        <p:nvSpPr>
          <p:cNvPr id="28" name="テキスト ボックス 27"/>
          <p:cNvSpPr txBox="1"/>
          <p:nvPr/>
        </p:nvSpPr>
        <p:spPr>
          <a:xfrm>
            <a:off x="1897887" y="9497068"/>
            <a:ext cx="10194981"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さ とう　　　　　　　 み　　　　　　　　　　　　　　　ほうせき  し ょ っ ぷ                  き</a:t>
            </a:r>
            <a:endParaRPr kumimoji="1" lang="en-US" altLang="ja-JP" sz="1600" dirty="0" smtClean="0">
              <a:latin typeface="Meiryo UI" panose="020B0604030504040204" pitchFamily="50" charset="-128"/>
              <a:ea typeface="Meiryo UI" panose="020B0604030504040204" pitchFamily="50" charset="-128"/>
            </a:endParaRPr>
          </a:p>
        </p:txBody>
      </p:sp>
      <p:sp>
        <p:nvSpPr>
          <p:cNvPr id="38" name="テキスト ボックス 37"/>
          <p:cNvSpPr txBox="1"/>
          <p:nvPr/>
        </p:nvSpPr>
        <p:spPr>
          <a:xfrm>
            <a:off x="615622" y="10429944"/>
            <a:ext cx="9945965"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さとう　　　 　　　　　　 たつや　　　　      つれ　　　　　　　　　ほうせき　し</a:t>
            </a:r>
            <a:r>
              <a:rPr kumimoji="1" lang="en-US" altLang="ja-JP"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ょ っ ぷ　　　</a:t>
            </a:r>
            <a:r>
              <a:rPr kumimoji="1" lang="ja-JP" altLang="en-US" sz="1600" dirty="0" err="1" smtClean="0">
                <a:latin typeface="Meiryo UI" panose="020B0604030504040204" pitchFamily="50" charset="-128"/>
                <a:ea typeface="Meiryo UI" panose="020B0604030504040204" pitchFamily="50" charset="-128"/>
              </a:rPr>
              <a:t>い</a:t>
            </a:r>
            <a:endParaRPr kumimoji="1" lang="en-US" altLang="ja-JP" sz="1600" dirty="0" smtClean="0">
              <a:latin typeface="Meiryo UI" panose="020B0604030504040204" pitchFamily="50" charset="-128"/>
              <a:ea typeface="Meiryo UI" panose="020B0604030504040204" pitchFamily="50" charset="-128"/>
            </a:endParaRPr>
          </a:p>
        </p:txBody>
      </p:sp>
      <p:sp>
        <p:nvSpPr>
          <p:cNvPr id="50" name="四角形吹き出し 49"/>
          <p:cNvSpPr/>
          <p:nvPr/>
        </p:nvSpPr>
        <p:spPr>
          <a:xfrm>
            <a:off x="1880398" y="4139206"/>
            <a:ext cx="9971825" cy="987185"/>
          </a:xfrm>
          <a:prstGeom prst="wedgeRectCallout">
            <a:avLst>
              <a:gd name="adj1" fmla="val -53025"/>
              <a:gd name="adj2" fmla="val 4454"/>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ええ、そうよ。初めまして。</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sp>
        <p:nvSpPr>
          <p:cNvPr id="52" name="四角形吹き出し 51"/>
          <p:cNvSpPr/>
          <p:nvPr/>
        </p:nvSpPr>
        <p:spPr>
          <a:xfrm>
            <a:off x="1880398" y="2558013"/>
            <a:ext cx="9984383" cy="1063096"/>
          </a:xfrm>
          <a:prstGeom prst="wedgeRectCallout">
            <a:avLst>
              <a:gd name="adj1" fmla="val -52807"/>
              <a:gd name="adj2" fmla="val 8239"/>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もしかして、佐藤さん？僕、達也だけど。</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pic>
        <p:nvPicPr>
          <p:cNvPr id="53" name="図 52"/>
          <p:cNvPicPr>
            <a:picLocks noChangeAspect="1"/>
          </p:cNvPicPr>
          <p:nvPr/>
        </p:nvPicPr>
        <p:blipFill rotWithShape="1">
          <a:blip r:embed="rId3"/>
          <a:srcRect l="10046" r="7069" b="11143"/>
          <a:stretch/>
        </p:blipFill>
        <p:spPr>
          <a:xfrm>
            <a:off x="624645" y="3962087"/>
            <a:ext cx="945832" cy="1246705"/>
          </a:xfrm>
          <a:prstGeom prst="rect">
            <a:avLst/>
          </a:prstGeom>
        </p:spPr>
      </p:pic>
      <p:pic>
        <p:nvPicPr>
          <p:cNvPr id="54" name="図 53"/>
          <p:cNvPicPr>
            <a:picLocks noChangeAspect="1"/>
          </p:cNvPicPr>
          <p:nvPr/>
        </p:nvPicPr>
        <p:blipFill rotWithShape="1">
          <a:blip r:embed="rId2"/>
          <a:srcRect l="22114" r="23885" b="25368"/>
          <a:stretch/>
        </p:blipFill>
        <p:spPr>
          <a:xfrm>
            <a:off x="625482" y="2407328"/>
            <a:ext cx="978710" cy="1252277"/>
          </a:xfrm>
          <a:prstGeom prst="rect">
            <a:avLst/>
          </a:prstGeom>
        </p:spPr>
      </p:pic>
      <p:sp>
        <p:nvSpPr>
          <p:cNvPr id="55" name="テキスト ボックス 54"/>
          <p:cNvSpPr txBox="1"/>
          <p:nvPr/>
        </p:nvSpPr>
        <p:spPr>
          <a:xfrm>
            <a:off x="1880398" y="2615396"/>
            <a:ext cx="9815332"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さ とう　　　　　　　 ぼく　　　たつや</a:t>
            </a:r>
            <a:endParaRPr kumimoji="1" lang="en-US" altLang="ja-JP" sz="1600" dirty="0" smtClean="0">
              <a:latin typeface="Meiryo UI" panose="020B0604030504040204" pitchFamily="50" charset="-128"/>
              <a:ea typeface="Meiryo UI" panose="020B0604030504040204" pitchFamily="50" charset="-128"/>
            </a:endParaRPr>
          </a:p>
        </p:txBody>
      </p:sp>
      <p:sp>
        <p:nvSpPr>
          <p:cNvPr id="56" name="テキスト ボックス 55"/>
          <p:cNvSpPr txBox="1"/>
          <p:nvPr/>
        </p:nvSpPr>
        <p:spPr>
          <a:xfrm>
            <a:off x="1880398" y="4178440"/>
            <a:ext cx="9815332"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はじ</a:t>
            </a:r>
            <a:endParaRPr kumimoji="1" lang="en-US" altLang="ja-JP" sz="1600" dirty="0" smtClean="0">
              <a:latin typeface="Meiryo UI" panose="020B0604030504040204" pitchFamily="50" charset="-128"/>
              <a:ea typeface="Meiryo UI" panose="020B0604030504040204" pitchFamily="50" charset="-128"/>
            </a:endParaRPr>
          </a:p>
        </p:txBody>
      </p:sp>
      <p:sp>
        <p:nvSpPr>
          <p:cNvPr id="57" name="正方形/長方形 56"/>
          <p:cNvSpPr/>
          <p:nvPr/>
        </p:nvSpPr>
        <p:spPr>
          <a:xfrm>
            <a:off x="575528" y="5169909"/>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佐藤さん</a:t>
            </a:r>
            <a:endParaRPr kumimoji="1" lang="en-US" altLang="ja-JP" b="1" dirty="0">
              <a:latin typeface="Meiryo UI" panose="020B0604030504040204" pitchFamily="50" charset="-128"/>
              <a:ea typeface="Meiryo UI" panose="020B0604030504040204" pitchFamily="50" charset="-128"/>
            </a:endParaRPr>
          </a:p>
        </p:txBody>
      </p:sp>
      <p:sp>
        <p:nvSpPr>
          <p:cNvPr id="58" name="正方形/長方形 57"/>
          <p:cNvSpPr/>
          <p:nvPr/>
        </p:nvSpPr>
        <p:spPr>
          <a:xfrm>
            <a:off x="612804" y="6807762"/>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達也さん</a:t>
            </a:r>
            <a:endParaRPr kumimoji="1" lang="en-US" altLang="ja-JP" dirty="0">
              <a:latin typeface="Meiryo UI" panose="020B0604030504040204" pitchFamily="50" charset="-128"/>
              <a:ea typeface="Meiryo UI" panose="020B0604030504040204" pitchFamily="50" charset="-128"/>
            </a:endParaRPr>
          </a:p>
        </p:txBody>
      </p:sp>
      <p:sp>
        <p:nvSpPr>
          <p:cNvPr id="59" name="正方形/長方形 58"/>
          <p:cNvSpPr/>
          <p:nvPr/>
        </p:nvSpPr>
        <p:spPr>
          <a:xfrm>
            <a:off x="612806" y="3638138"/>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達也さん</a:t>
            </a:r>
            <a:endParaRPr kumimoji="1" lang="en-US" altLang="ja-JP" dirty="0">
              <a:latin typeface="Meiryo UI" panose="020B0604030504040204" pitchFamily="50" charset="-128"/>
              <a:ea typeface="Meiryo UI" panose="020B0604030504040204" pitchFamily="50" charset="-128"/>
            </a:endParaRPr>
          </a:p>
        </p:txBody>
      </p:sp>
      <p:pic>
        <p:nvPicPr>
          <p:cNvPr id="77" name="図 76"/>
          <p:cNvPicPr>
            <a:picLocks noChangeAspect="1"/>
          </p:cNvPicPr>
          <p:nvPr/>
        </p:nvPicPr>
        <p:blipFill rotWithShape="1">
          <a:blip r:embed="rId2"/>
          <a:srcRect l="22114" r="23885" b="25368"/>
          <a:stretch/>
        </p:blipFill>
        <p:spPr>
          <a:xfrm>
            <a:off x="612804" y="11324742"/>
            <a:ext cx="978710" cy="1242452"/>
          </a:xfrm>
          <a:prstGeom prst="rect">
            <a:avLst/>
          </a:prstGeom>
        </p:spPr>
      </p:pic>
      <p:sp>
        <p:nvSpPr>
          <p:cNvPr id="96" name="テキスト ボックス 95"/>
          <p:cNvSpPr txBox="1"/>
          <p:nvPr/>
        </p:nvSpPr>
        <p:spPr>
          <a:xfrm>
            <a:off x="353438" y="1050485"/>
            <a:ext cx="11321722" cy="1261884"/>
          </a:xfrm>
          <a:prstGeom prst="rect">
            <a:avLst/>
          </a:prstGeom>
          <a:noFill/>
        </p:spPr>
        <p:txBody>
          <a:bodyPr wrap="square" rtlCol="0">
            <a:spAutoFit/>
          </a:bodyPr>
          <a:lstStyle/>
          <a:p>
            <a:r>
              <a:rPr kumimoji="1" lang="ja-JP" altLang="en-US" sz="2800" dirty="0">
                <a:latin typeface="Meiryo UI" panose="020B0604030504040204" pitchFamily="50" charset="-128"/>
                <a:ea typeface="Meiryo UI" panose="020B0604030504040204" pitchFamily="50" charset="-128"/>
              </a:rPr>
              <a:t>佐藤</a:t>
            </a:r>
            <a:r>
              <a:rPr kumimoji="1" lang="ja-JP" altLang="en-US" sz="2800" dirty="0" smtClean="0">
                <a:latin typeface="Meiryo UI" panose="020B0604030504040204" pitchFamily="50" charset="-128"/>
                <a:ea typeface="Meiryo UI" panose="020B0604030504040204" pitchFamily="50" charset="-128"/>
              </a:rPr>
              <a:t>さんは、１週間後に達也さんと会う約束をし、電話を切りました。</a:t>
            </a:r>
            <a:endParaRPr kumimoji="1" lang="en-US" altLang="ja-JP" sz="2800" dirty="0" smtClean="0">
              <a:latin typeface="Meiryo UI" panose="020B0604030504040204" pitchFamily="50" charset="-128"/>
              <a:ea typeface="Meiryo UI" panose="020B0604030504040204" pitchFamily="50" charset="-128"/>
            </a:endParaRPr>
          </a:p>
          <a:p>
            <a:endParaRPr kumimoji="1" lang="en-US" altLang="ja-JP" sz="2000" dirty="0">
              <a:latin typeface="Meiryo UI" panose="020B0604030504040204" pitchFamily="50" charset="-128"/>
              <a:ea typeface="Meiryo UI" panose="020B0604030504040204" pitchFamily="50" charset="-128"/>
            </a:endParaRPr>
          </a:p>
          <a:p>
            <a:r>
              <a:rPr kumimoji="1" lang="ja-JP" altLang="en-US" sz="2800" dirty="0" smtClean="0">
                <a:latin typeface="Meiryo UI" panose="020B0604030504040204" pitchFamily="50" charset="-128"/>
                <a:ea typeface="Meiryo UI" panose="020B0604030504040204" pitchFamily="50" charset="-128"/>
              </a:rPr>
              <a:t>１週間後、佐藤さんが待ち合わせ場所に行くと、一人の素敵な男性がいました。</a:t>
            </a:r>
            <a:endParaRPr kumimoji="1" lang="en-US" altLang="ja-JP" sz="2800" dirty="0" smtClean="0">
              <a:latin typeface="Meiryo UI" panose="020B0604030504040204" pitchFamily="50" charset="-128"/>
              <a:ea typeface="Meiryo UI" panose="020B0604030504040204" pitchFamily="50" charset="-128"/>
            </a:endParaRPr>
          </a:p>
        </p:txBody>
      </p:sp>
      <p:sp>
        <p:nvSpPr>
          <p:cNvPr id="99" name="テキスト ボックス 98"/>
          <p:cNvSpPr txBox="1"/>
          <p:nvPr/>
        </p:nvSpPr>
        <p:spPr>
          <a:xfrm>
            <a:off x="466930" y="812646"/>
            <a:ext cx="9815332"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さとう           　　　　　　　しゅうかん</a:t>
            </a:r>
            <a:r>
              <a:rPr kumimoji="1" lang="ja-JP" altLang="en-US" sz="1600" dirty="0" err="1" smtClean="0">
                <a:latin typeface="Meiryo UI" panose="020B0604030504040204" pitchFamily="50" charset="-128"/>
                <a:ea typeface="Meiryo UI" panose="020B0604030504040204" pitchFamily="50" charset="-128"/>
              </a:rPr>
              <a:t>ご</a:t>
            </a:r>
            <a:r>
              <a:rPr kumimoji="1" lang="ja-JP" altLang="en-US" sz="1600" dirty="0" smtClean="0">
                <a:latin typeface="Meiryo UI" panose="020B0604030504040204" pitchFamily="50" charset="-128"/>
                <a:ea typeface="Meiryo UI" panose="020B0604030504040204" pitchFamily="50" charset="-128"/>
              </a:rPr>
              <a:t>　　　たつや　　　　　　　あ     やくそく　　　　　　　 でんわ       </a:t>
            </a:r>
            <a:r>
              <a:rPr kumimoji="1" lang="ja-JP" altLang="en-US" sz="1600" dirty="0">
                <a:latin typeface="Meiryo UI" panose="020B0604030504040204" pitchFamily="50" charset="-128"/>
                <a:ea typeface="Meiryo UI" panose="020B0604030504040204" pitchFamily="50" charset="-128"/>
              </a:rPr>
              <a:t>き</a:t>
            </a:r>
            <a:endParaRPr kumimoji="1" lang="en-US" altLang="ja-JP" sz="1600" dirty="0" smtClean="0">
              <a:latin typeface="Meiryo UI" panose="020B0604030504040204" pitchFamily="50" charset="-128"/>
              <a:ea typeface="Meiryo UI" panose="020B0604030504040204" pitchFamily="50" charset="-128"/>
            </a:endParaRPr>
          </a:p>
        </p:txBody>
      </p:sp>
      <p:sp>
        <p:nvSpPr>
          <p:cNvPr id="100" name="テキスト ボックス 99"/>
          <p:cNvSpPr txBox="1"/>
          <p:nvPr/>
        </p:nvSpPr>
        <p:spPr>
          <a:xfrm>
            <a:off x="512746" y="1529610"/>
            <a:ext cx="10951247"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しゅうかん</a:t>
            </a:r>
            <a:r>
              <a:rPr kumimoji="1" lang="ja-JP" altLang="en-US" sz="1600" dirty="0" err="1" smtClean="0">
                <a:latin typeface="Meiryo UI" panose="020B0604030504040204" pitchFamily="50" charset="-128"/>
                <a:ea typeface="Meiryo UI" panose="020B0604030504040204" pitchFamily="50" charset="-128"/>
              </a:rPr>
              <a:t>ご</a:t>
            </a:r>
            <a:r>
              <a:rPr kumimoji="1" lang="ja-JP" altLang="en-US" sz="1600" dirty="0" smtClean="0">
                <a:latin typeface="Meiryo UI" panose="020B0604030504040204" pitchFamily="50" charset="-128"/>
                <a:ea typeface="Meiryo UI" panose="020B0604030504040204" pitchFamily="50" charset="-128"/>
              </a:rPr>
              <a:t>　　　さ　とう　　　　　　　 ま     　あ　　　　　　ば しょ　　　い　　　　 　　 ひとり 　　  すてき　　　 </a:t>
            </a:r>
            <a:r>
              <a:rPr kumimoji="1" lang="ja-JP" altLang="en-US" sz="1600" dirty="0" err="1" smtClean="0">
                <a:latin typeface="Meiryo UI" panose="020B0604030504040204" pitchFamily="50" charset="-128"/>
                <a:ea typeface="Meiryo UI" panose="020B0604030504040204" pitchFamily="50" charset="-128"/>
              </a:rPr>
              <a:t>だんせい</a:t>
            </a:r>
            <a:endParaRPr kumimoji="1" lang="en-US" altLang="ja-JP" sz="1600" dirty="0" smtClean="0">
              <a:latin typeface="Meiryo UI" panose="020B0604030504040204" pitchFamily="50" charset="-128"/>
              <a:ea typeface="Meiryo UI" panose="020B0604030504040204" pitchFamily="50" charset="-128"/>
            </a:endParaRPr>
          </a:p>
        </p:txBody>
      </p:sp>
      <p:sp>
        <p:nvSpPr>
          <p:cNvPr id="102" name="四角形吹き出し 101"/>
          <p:cNvSpPr/>
          <p:nvPr/>
        </p:nvSpPr>
        <p:spPr>
          <a:xfrm>
            <a:off x="1904004" y="5693502"/>
            <a:ext cx="9960778" cy="931782"/>
          </a:xfrm>
          <a:prstGeom prst="wedgeRectCallout">
            <a:avLst>
              <a:gd name="adj1" fmla="val -53391"/>
              <a:gd name="adj2" fmla="val 20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テキスト ボックス 102"/>
          <p:cNvSpPr txBox="1"/>
          <p:nvPr/>
        </p:nvSpPr>
        <p:spPr>
          <a:xfrm>
            <a:off x="1918816" y="5944235"/>
            <a:ext cx="9971824" cy="523220"/>
          </a:xfrm>
          <a:prstGeom prst="rect">
            <a:avLst/>
          </a:prstGeom>
          <a:noFill/>
        </p:spPr>
        <p:txBody>
          <a:bodyPr wrap="square" rtlCol="0">
            <a:spAutoFit/>
          </a:bodyPr>
          <a:lstStyle/>
          <a:p>
            <a:pPr algn="just"/>
            <a:r>
              <a:rPr kumimoji="1" lang="ja-JP" altLang="en-US" sz="2800" dirty="0" smtClean="0">
                <a:latin typeface="Meiryo UI" panose="020B0604030504040204" pitchFamily="50" charset="-128"/>
                <a:ea typeface="Meiryo UI" panose="020B0604030504040204" pitchFamily="50" charset="-128"/>
              </a:rPr>
              <a:t>やっぱり！可愛い人だったからすぐに分かったよ。</a:t>
            </a:r>
            <a:endParaRPr kumimoji="1" lang="en-US" altLang="ja-JP" sz="2000" dirty="0">
              <a:latin typeface="Meiryo UI" panose="020B0604030504040204" pitchFamily="50" charset="-128"/>
              <a:ea typeface="Meiryo UI" panose="020B0604030504040204" pitchFamily="50" charset="-128"/>
            </a:endParaRPr>
          </a:p>
        </p:txBody>
      </p:sp>
      <p:sp>
        <p:nvSpPr>
          <p:cNvPr id="104" name="テキスト ボックス 103"/>
          <p:cNvSpPr txBox="1"/>
          <p:nvPr/>
        </p:nvSpPr>
        <p:spPr>
          <a:xfrm>
            <a:off x="1918816" y="5697150"/>
            <a:ext cx="9945965"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か　わい　　ひと　　　　　　　　　　　　　　　　　わ　　　　　　　　　　　　　</a:t>
            </a:r>
            <a:endParaRPr kumimoji="1" lang="en-US" altLang="ja-JP" sz="1600" dirty="0" smtClean="0">
              <a:latin typeface="Meiryo UI" panose="020B0604030504040204" pitchFamily="50" charset="-128"/>
              <a:ea typeface="Meiryo UI" panose="020B0604030504040204" pitchFamily="50" charset="-128"/>
            </a:endParaRPr>
          </a:p>
        </p:txBody>
      </p:sp>
      <p:pic>
        <p:nvPicPr>
          <p:cNvPr id="107" name="図 106"/>
          <p:cNvPicPr>
            <a:picLocks noChangeAspect="1"/>
          </p:cNvPicPr>
          <p:nvPr/>
        </p:nvPicPr>
        <p:blipFill rotWithShape="1">
          <a:blip r:embed="rId4"/>
          <a:srcRect l="11368" r="7754" b="7630"/>
          <a:stretch/>
        </p:blipFill>
        <p:spPr>
          <a:xfrm>
            <a:off x="694861" y="7115407"/>
            <a:ext cx="862131" cy="1205655"/>
          </a:xfrm>
          <a:prstGeom prst="rect">
            <a:avLst/>
          </a:prstGeom>
        </p:spPr>
      </p:pic>
      <p:sp>
        <p:nvSpPr>
          <p:cNvPr id="108" name="正方形/長方形 107"/>
          <p:cNvSpPr/>
          <p:nvPr/>
        </p:nvSpPr>
        <p:spPr>
          <a:xfrm>
            <a:off x="625211" y="8314218"/>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佐藤さん</a:t>
            </a:r>
            <a:endParaRPr kumimoji="1" lang="en-US" altLang="ja-JP" b="1" dirty="0">
              <a:latin typeface="Meiryo UI" panose="020B0604030504040204" pitchFamily="50" charset="-128"/>
              <a:ea typeface="Meiryo UI" panose="020B0604030504040204" pitchFamily="50" charset="-128"/>
            </a:endParaRPr>
          </a:p>
        </p:txBody>
      </p:sp>
      <p:sp>
        <p:nvSpPr>
          <p:cNvPr id="109" name="四角形吹き出し 108"/>
          <p:cNvSpPr/>
          <p:nvPr/>
        </p:nvSpPr>
        <p:spPr>
          <a:xfrm>
            <a:off x="1879038" y="7276454"/>
            <a:ext cx="9984383" cy="990385"/>
          </a:xfrm>
          <a:prstGeom prst="wedgeRectCallout">
            <a:avLst>
              <a:gd name="adj1" fmla="val -53220"/>
              <a:gd name="adj2" fmla="val 10731"/>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a:solidFill>
                  <a:schemeClr val="tx1"/>
                </a:solidFill>
                <a:latin typeface="Meiryo UI" panose="020B0604030504040204" pitchFamily="50" charset="-128"/>
                <a:ea typeface="Meiryo UI" panose="020B0604030504040204" pitchFamily="50" charset="-128"/>
              </a:rPr>
              <a:t>可愛</a:t>
            </a:r>
            <a:r>
              <a:rPr kumimoji="1" lang="ja-JP" altLang="en-US" sz="2800" dirty="0" smtClean="0">
                <a:solidFill>
                  <a:schemeClr val="tx1"/>
                </a:solidFill>
                <a:latin typeface="Meiryo UI" panose="020B0604030504040204" pitchFamily="50" charset="-128"/>
                <a:ea typeface="Meiryo UI" panose="020B0604030504040204" pitchFamily="50" charset="-128"/>
              </a:rPr>
              <a:t>いだなんて嬉しい！達也さんもとっても素敵ね。</a:t>
            </a:r>
            <a:endParaRPr kumimoji="1" lang="en-US" altLang="ja-JP" sz="2800" dirty="0" smtClean="0">
              <a:solidFill>
                <a:schemeClr val="tx1"/>
              </a:solidFill>
              <a:latin typeface="Meiryo UI" panose="020B0604030504040204" pitchFamily="50" charset="-128"/>
              <a:ea typeface="Meiryo UI" panose="020B0604030504040204" pitchFamily="50" charset="-128"/>
            </a:endParaRPr>
          </a:p>
        </p:txBody>
      </p:sp>
      <p:sp>
        <p:nvSpPr>
          <p:cNvPr id="110" name="テキスト ボックス 109"/>
          <p:cNvSpPr txBox="1"/>
          <p:nvPr/>
        </p:nvSpPr>
        <p:spPr>
          <a:xfrm>
            <a:off x="1859828" y="7276454"/>
            <a:ext cx="9815332"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a:t>
            </a:r>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かわい                　　　 うれ　　　　　　　 たつや 　　　　　　　　　　　　　　すてき</a:t>
            </a:r>
            <a:endParaRPr kumimoji="1" lang="en-US" altLang="ja-JP" sz="1600" dirty="0" smtClean="0">
              <a:latin typeface="Meiryo UI" panose="020B0604030504040204" pitchFamily="50" charset="-128"/>
              <a:ea typeface="Meiryo UI" panose="020B0604030504040204" pitchFamily="50" charset="-128"/>
            </a:endParaRPr>
          </a:p>
        </p:txBody>
      </p:sp>
      <p:pic>
        <p:nvPicPr>
          <p:cNvPr id="111" name="図 110"/>
          <p:cNvPicPr>
            <a:picLocks noChangeAspect="1"/>
          </p:cNvPicPr>
          <p:nvPr/>
        </p:nvPicPr>
        <p:blipFill rotWithShape="1">
          <a:blip r:embed="rId2"/>
          <a:srcRect l="22114" r="23885" b="25368"/>
          <a:stretch/>
        </p:blipFill>
        <p:spPr>
          <a:xfrm>
            <a:off x="578282" y="8732877"/>
            <a:ext cx="978710" cy="1233240"/>
          </a:xfrm>
          <a:prstGeom prst="rect">
            <a:avLst/>
          </a:prstGeom>
        </p:spPr>
      </p:pic>
      <p:sp>
        <p:nvSpPr>
          <p:cNvPr id="112" name="正方形/長方形 111"/>
          <p:cNvSpPr/>
          <p:nvPr/>
        </p:nvSpPr>
        <p:spPr>
          <a:xfrm>
            <a:off x="575527" y="10009319"/>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達也さん</a:t>
            </a:r>
            <a:endParaRPr kumimoji="1" lang="en-US" altLang="ja-JP" dirty="0">
              <a:latin typeface="Meiryo UI" panose="020B0604030504040204" pitchFamily="50" charset="-128"/>
              <a:ea typeface="Meiryo UI" panose="020B0604030504040204" pitchFamily="50" charset="-128"/>
            </a:endParaRPr>
          </a:p>
        </p:txBody>
      </p:sp>
      <p:sp>
        <p:nvSpPr>
          <p:cNvPr id="113" name="正方形/長方形 112"/>
          <p:cNvSpPr/>
          <p:nvPr/>
        </p:nvSpPr>
        <p:spPr>
          <a:xfrm>
            <a:off x="612804" y="12545151"/>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達也さん</a:t>
            </a:r>
            <a:endParaRPr kumimoji="1" lang="en-US" altLang="ja-JP" dirty="0">
              <a:latin typeface="Meiryo UI" panose="020B0604030504040204" pitchFamily="50" charset="-128"/>
              <a:ea typeface="Meiryo UI" panose="020B0604030504040204" pitchFamily="50" charset="-128"/>
            </a:endParaRPr>
          </a:p>
        </p:txBody>
      </p:sp>
      <p:sp>
        <p:nvSpPr>
          <p:cNvPr id="114" name="四角形吹き出し 113"/>
          <p:cNvSpPr/>
          <p:nvPr/>
        </p:nvSpPr>
        <p:spPr>
          <a:xfrm>
            <a:off x="1916072" y="11324742"/>
            <a:ext cx="9984383" cy="1133441"/>
          </a:xfrm>
          <a:prstGeom prst="wedgeRectCallout">
            <a:avLst>
              <a:gd name="adj1" fmla="val -53392"/>
              <a:gd name="adj2" fmla="val 283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この指輪、僕がデザインしたんだけど、ぜ</a:t>
            </a:r>
            <a:r>
              <a:rPr kumimoji="1" lang="ja-JP" altLang="en-US" sz="2800" dirty="0">
                <a:solidFill>
                  <a:schemeClr val="tx1"/>
                </a:solidFill>
                <a:latin typeface="Meiryo UI" panose="020B0604030504040204" pitchFamily="50" charset="-128"/>
                <a:ea typeface="Meiryo UI" panose="020B0604030504040204" pitchFamily="50" charset="-128"/>
              </a:rPr>
              <a:t>ひ</a:t>
            </a:r>
            <a:r>
              <a:rPr kumimoji="1" lang="ja-JP" altLang="en-US" sz="2800" dirty="0" smtClean="0">
                <a:solidFill>
                  <a:schemeClr val="tx1"/>
                </a:solidFill>
                <a:latin typeface="Meiryo UI" panose="020B0604030504040204" pitchFamily="50" charset="-128"/>
                <a:ea typeface="Meiryo UI" panose="020B0604030504040204" pitchFamily="50" charset="-128"/>
              </a:rPr>
              <a:t>佐藤さんに着けてほしいな。</a:t>
            </a:r>
            <a:endParaRPr kumimoji="1" lang="en-US" altLang="ja-JP" sz="2800" dirty="0" smtClean="0">
              <a:solidFill>
                <a:schemeClr val="tx1"/>
              </a:solidFill>
              <a:latin typeface="Meiryo UI" panose="020B0604030504040204" pitchFamily="50" charset="-128"/>
              <a:ea typeface="Meiryo UI" panose="020B0604030504040204" pitchFamily="50" charset="-128"/>
            </a:endParaRPr>
          </a:p>
        </p:txBody>
      </p:sp>
      <p:sp>
        <p:nvSpPr>
          <p:cNvPr id="115" name="テキスト ボックス 114"/>
          <p:cNvSpPr txBox="1"/>
          <p:nvPr/>
        </p:nvSpPr>
        <p:spPr>
          <a:xfrm>
            <a:off x="1910816" y="11381557"/>
            <a:ext cx="9945965"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a:t>
            </a:r>
            <a:r>
              <a:rPr kumimoji="1" lang="ja-JP" altLang="en-US" sz="1600" dirty="0" err="1" smtClean="0">
                <a:latin typeface="Meiryo UI" panose="020B0604030504040204" pitchFamily="50" charset="-128"/>
                <a:ea typeface="Meiryo UI" panose="020B0604030504040204" pitchFamily="50" charset="-128"/>
              </a:rPr>
              <a:t>ゆ</a:t>
            </a:r>
            <a:r>
              <a:rPr kumimoji="1" lang="ja-JP" altLang="en-US" sz="1600" dirty="0" smtClean="0">
                <a:latin typeface="Meiryo UI" panose="020B0604030504040204" pitchFamily="50" charset="-128"/>
                <a:ea typeface="Meiryo UI" panose="020B0604030504040204" pitchFamily="50" charset="-128"/>
              </a:rPr>
              <a:t>びわ　　 ぼく　　 で　ざ　い ん　　　　                      　　　　　さとう　　　　　　　</a:t>
            </a:r>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つ</a:t>
            </a:r>
            <a:endParaRPr kumimoji="1" lang="en-US" altLang="ja-JP" sz="1600" dirty="0" smtClean="0">
              <a:latin typeface="Meiryo UI" panose="020B0604030504040204" pitchFamily="50" charset="-128"/>
              <a:ea typeface="Meiryo UI" panose="020B0604030504040204" pitchFamily="50" charset="-128"/>
            </a:endParaRPr>
          </a:p>
        </p:txBody>
      </p:sp>
      <p:sp>
        <p:nvSpPr>
          <p:cNvPr id="49" name="正方形/長方形 48"/>
          <p:cNvSpPr/>
          <p:nvPr/>
        </p:nvSpPr>
        <p:spPr>
          <a:xfrm>
            <a:off x="505837" y="15731260"/>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達也さん</a:t>
            </a:r>
            <a:endParaRPr kumimoji="1" lang="en-US" altLang="ja-JP" dirty="0">
              <a:latin typeface="Meiryo UI" panose="020B0604030504040204" pitchFamily="50" charset="-128"/>
              <a:ea typeface="Meiryo UI" panose="020B0604030504040204" pitchFamily="50" charset="-128"/>
            </a:endParaRPr>
          </a:p>
        </p:txBody>
      </p:sp>
      <p:pic>
        <p:nvPicPr>
          <p:cNvPr id="51" name="図 50"/>
          <p:cNvPicPr>
            <a:picLocks noChangeAspect="1"/>
          </p:cNvPicPr>
          <p:nvPr/>
        </p:nvPicPr>
        <p:blipFill rotWithShape="1">
          <a:blip r:embed="rId2"/>
          <a:srcRect l="22114" r="23885" b="25368"/>
          <a:stretch/>
        </p:blipFill>
        <p:spPr>
          <a:xfrm>
            <a:off x="529604" y="14504804"/>
            <a:ext cx="978710" cy="1216633"/>
          </a:xfrm>
          <a:prstGeom prst="rect">
            <a:avLst/>
          </a:prstGeom>
        </p:spPr>
      </p:pic>
      <p:sp>
        <p:nvSpPr>
          <p:cNvPr id="60" name="四角形吹き出し 59"/>
          <p:cNvSpPr/>
          <p:nvPr/>
        </p:nvSpPr>
        <p:spPr>
          <a:xfrm>
            <a:off x="1917459" y="14538905"/>
            <a:ext cx="9984383" cy="1182532"/>
          </a:xfrm>
          <a:prstGeom prst="wedgeRectCallout">
            <a:avLst>
              <a:gd name="adj1" fmla="val -53392"/>
              <a:gd name="adj2" fmla="val 283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世界で一つしかない特別な指輪だから、</a:t>
            </a:r>
            <a:r>
              <a:rPr kumimoji="1" lang="en-US" altLang="ja-JP" sz="2800" dirty="0" smtClean="0">
                <a:solidFill>
                  <a:schemeClr val="tx1"/>
                </a:solidFill>
                <a:latin typeface="Meiryo UI" panose="020B0604030504040204" pitchFamily="50" charset="-128"/>
                <a:ea typeface="Meiryo UI" panose="020B0604030504040204" pitchFamily="50" charset="-128"/>
              </a:rPr>
              <a:t>50</a:t>
            </a:r>
            <a:r>
              <a:rPr kumimoji="1" lang="ja-JP" altLang="en-US" sz="2800" dirty="0" smtClean="0">
                <a:solidFill>
                  <a:schemeClr val="tx1"/>
                </a:solidFill>
                <a:latin typeface="Meiryo UI" panose="020B0604030504040204" pitchFamily="50" charset="-128"/>
                <a:ea typeface="Meiryo UI" panose="020B0604030504040204" pitchFamily="50" charset="-128"/>
              </a:rPr>
              <a:t>万円だよ。</a:t>
            </a:r>
            <a:endParaRPr kumimoji="1" lang="en-US" altLang="ja-JP" sz="2800" dirty="0" smtClean="0">
              <a:solidFill>
                <a:schemeClr val="tx1"/>
              </a:solidFill>
              <a:latin typeface="Meiryo UI" panose="020B0604030504040204" pitchFamily="50" charset="-128"/>
              <a:ea typeface="Meiryo UI" panose="020B0604030504040204" pitchFamily="50" charset="-128"/>
            </a:endParaRPr>
          </a:p>
        </p:txBody>
      </p:sp>
      <p:sp>
        <p:nvSpPr>
          <p:cNvPr id="61" name="テキスト ボックス 60"/>
          <p:cNvSpPr txBox="1"/>
          <p:nvPr/>
        </p:nvSpPr>
        <p:spPr>
          <a:xfrm>
            <a:off x="1917459" y="14619919"/>
            <a:ext cx="9945965"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a:t>
            </a:r>
            <a:r>
              <a:rPr kumimoji="1" lang="ja-JP" altLang="en-US" sz="1600" dirty="0" err="1" smtClean="0">
                <a:latin typeface="Meiryo UI" panose="020B0604030504040204" pitchFamily="50" charset="-128"/>
                <a:ea typeface="Meiryo UI" panose="020B0604030504040204" pitchFamily="50" charset="-128"/>
              </a:rPr>
              <a:t>せ</a:t>
            </a:r>
            <a:r>
              <a:rPr kumimoji="1" lang="ja-JP" altLang="en-US" sz="1600" dirty="0" smtClean="0">
                <a:latin typeface="Meiryo UI" panose="020B0604030504040204" pitchFamily="50" charset="-128"/>
                <a:ea typeface="Meiryo UI" panose="020B0604030504040204" pitchFamily="50" charset="-128"/>
              </a:rPr>
              <a:t>かい　　　 ひと                     とくべつ　　　　ゆびわ　　　　　　　　　　　　まんえん</a:t>
            </a:r>
            <a:endParaRPr kumimoji="1" lang="en-US" altLang="ja-JP" sz="1600" dirty="0" smtClean="0">
              <a:latin typeface="Meiryo UI" panose="020B0604030504040204" pitchFamily="50" charset="-128"/>
              <a:ea typeface="Meiryo UI" panose="020B0604030504040204" pitchFamily="50" charset="-128"/>
            </a:endParaRPr>
          </a:p>
        </p:txBody>
      </p:sp>
      <p:pic>
        <p:nvPicPr>
          <p:cNvPr id="62" name="図 61"/>
          <p:cNvPicPr>
            <a:picLocks noChangeAspect="1"/>
          </p:cNvPicPr>
          <p:nvPr/>
        </p:nvPicPr>
        <p:blipFill rotWithShape="1">
          <a:blip r:embed="rId3"/>
          <a:srcRect l="10046" r="7069" b="11143"/>
          <a:stretch/>
        </p:blipFill>
        <p:spPr>
          <a:xfrm>
            <a:off x="573044" y="12921741"/>
            <a:ext cx="945832" cy="1246705"/>
          </a:xfrm>
          <a:prstGeom prst="rect">
            <a:avLst/>
          </a:prstGeom>
        </p:spPr>
      </p:pic>
      <p:sp>
        <p:nvSpPr>
          <p:cNvPr id="63" name="正方形/長方形 62"/>
          <p:cNvSpPr/>
          <p:nvPr/>
        </p:nvSpPr>
        <p:spPr>
          <a:xfrm>
            <a:off x="545529" y="14136923"/>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佐藤さん</a:t>
            </a:r>
            <a:endParaRPr kumimoji="1" lang="en-US" altLang="ja-JP" b="1" dirty="0">
              <a:latin typeface="Meiryo UI" panose="020B0604030504040204" pitchFamily="50" charset="-128"/>
              <a:ea typeface="Meiryo UI" panose="020B0604030504040204" pitchFamily="50" charset="-128"/>
            </a:endParaRPr>
          </a:p>
        </p:txBody>
      </p:sp>
      <p:sp>
        <p:nvSpPr>
          <p:cNvPr id="64" name="四角形吹き出し 63"/>
          <p:cNvSpPr/>
          <p:nvPr/>
        </p:nvSpPr>
        <p:spPr>
          <a:xfrm>
            <a:off x="1914100" y="12931604"/>
            <a:ext cx="9984383" cy="1133880"/>
          </a:xfrm>
          <a:prstGeom prst="wedgeRectCallout">
            <a:avLst>
              <a:gd name="adj1" fmla="val -53220"/>
              <a:gd name="adj2" fmla="val 10731"/>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とっても素敵な指輪ね。いくらするの？</a:t>
            </a:r>
            <a:endParaRPr kumimoji="1" lang="en-US" altLang="ja-JP" sz="2800" dirty="0" smtClean="0">
              <a:solidFill>
                <a:schemeClr val="tx1"/>
              </a:solidFill>
              <a:latin typeface="Meiryo UI" panose="020B0604030504040204" pitchFamily="50" charset="-128"/>
              <a:ea typeface="Meiryo UI" panose="020B0604030504040204" pitchFamily="50" charset="-128"/>
            </a:endParaRPr>
          </a:p>
        </p:txBody>
      </p:sp>
      <p:sp>
        <p:nvSpPr>
          <p:cNvPr id="65" name="テキスト ボックス 64"/>
          <p:cNvSpPr txBox="1"/>
          <p:nvPr/>
        </p:nvSpPr>
        <p:spPr>
          <a:xfrm>
            <a:off x="1894890" y="12975708"/>
            <a:ext cx="9815332"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すてき　　　　 </a:t>
            </a:r>
            <a:r>
              <a:rPr kumimoji="1" lang="ja-JP" altLang="en-US" sz="1600" dirty="0" err="1" smtClean="0">
                <a:latin typeface="Meiryo UI" panose="020B0604030504040204" pitchFamily="50" charset="-128"/>
                <a:ea typeface="Meiryo UI" panose="020B0604030504040204" pitchFamily="50" charset="-128"/>
              </a:rPr>
              <a:t>ゆ</a:t>
            </a:r>
            <a:r>
              <a:rPr kumimoji="1" lang="ja-JP" altLang="en-US" sz="1600" dirty="0" smtClean="0">
                <a:latin typeface="Meiryo UI" panose="020B0604030504040204" pitchFamily="50" charset="-128"/>
                <a:ea typeface="Meiryo UI" panose="020B0604030504040204" pitchFamily="50" charset="-128"/>
              </a:rPr>
              <a:t>びわ</a:t>
            </a:r>
            <a:endParaRPr kumimoji="1" lang="en-US" altLang="ja-JP" sz="1600" dirty="0" smtClean="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62978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図 134"/>
          <p:cNvPicPr>
            <a:picLocks noChangeAspect="1"/>
          </p:cNvPicPr>
          <p:nvPr/>
        </p:nvPicPr>
        <p:blipFill rotWithShape="1">
          <a:blip r:embed="rId2"/>
          <a:srcRect l="22114" r="23885" b="25368"/>
          <a:stretch/>
        </p:blipFill>
        <p:spPr>
          <a:xfrm>
            <a:off x="594947" y="6324762"/>
            <a:ext cx="978710" cy="1210675"/>
          </a:xfrm>
          <a:prstGeom prst="rect">
            <a:avLst/>
          </a:prstGeom>
        </p:spPr>
      </p:pic>
      <p:sp>
        <p:nvSpPr>
          <p:cNvPr id="71" name="四角形吹き出し 70"/>
          <p:cNvSpPr/>
          <p:nvPr/>
        </p:nvSpPr>
        <p:spPr>
          <a:xfrm>
            <a:off x="1917458" y="2474029"/>
            <a:ext cx="9984383" cy="1649395"/>
          </a:xfrm>
          <a:prstGeom prst="wedgeRectCallout">
            <a:avLst>
              <a:gd name="adj1" fmla="val -53392"/>
              <a:gd name="adj2" fmla="val 283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でも、佐藤さんは特別だから、</a:t>
            </a:r>
            <a:r>
              <a:rPr kumimoji="1" lang="en-US" altLang="ja-JP" sz="2800" dirty="0" smtClean="0">
                <a:solidFill>
                  <a:schemeClr val="tx1"/>
                </a:solidFill>
                <a:latin typeface="Meiryo UI" panose="020B0604030504040204" pitchFamily="50" charset="-128"/>
                <a:ea typeface="Meiryo UI" panose="020B0604030504040204" pitchFamily="50" charset="-128"/>
              </a:rPr>
              <a:t>30</a:t>
            </a:r>
            <a:r>
              <a:rPr kumimoji="1" lang="ja-JP" altLang="en-US" sz="2800" dirty="0" smtClean="0">
                <a:solidFill>
                  <a:schemeClr val="tx1"/>
                </a:solidFill>
                <a:latin typeface="Meiryo UI" panose="020B0604030504040204" pitchFamily="50" charset="-128"/>
                <a:ea typeface="Meiryo UI" panose="020B0604030504040204" pitchFamily="50" charset="-128"/>
              </a:rPr>
              <a:t>万円にしてあげる。</a:t>
            </a:r>
            <a:endParaRPr kumimoji="1" lang="en-US" altLang="ja-JP" sz="2800" dirty="0" smtClean="0">
              <a:solidFill>
                <a:schemeClr val="tx1"/>
              </a:solidFill>
              <a:latin typeface="Meiryo UI" panose="020B0604030504040204" pitchFamily="50" charset="-128"/>
              <a:ea typeface="Meiryo UI" panose="020B0604030504040204" pitchFamily="50" charset="-128"/>
            </a:endParaRPr>
          </a:p>
          <a:p>
            <a:endParaRPr kumimoji="1" lang="en-US" altLang="ja-JP" sz="2000" dirty="0" smtClean="0">
              <a:solidFill>
                <a:schemeClr val="tx1"/>
              </a:solidFill>
              <a:latin typeface="Meiryo UI" panose="020B0604030504040204" pitchFamily="50" charset="-128"/>
              <a:ea typeface="Meiryo UI" panose="020B0604030504040204" pitchFamily="50" charset="-128"/>
            </a:endParaRPr>
          </a:p>
          <a:p>
            <a:r>
              <a:rPr kumimoji="1" lang="ja-JP" altLang="en-US" sz="2800" dirty="0" smtClean="0">
                <a:solidFill>
                  <a:schemeClr val="tx1"/>
                </a:solidFill>
                <a:latin typeface="Meiryo UI" panose="020B0604030504040204" pitchFamily="50" charset="-128"/>
                <a:ea typeface="Meiryo UI" panose="020B0604030504040204" pitchFamily="50" charset="-128"/>
              </a:rPr>
              <a:t>指輪を買ってくれないと、会うのは今日で最後になるけどいいの？</a:t>
            </a:r>
            <a:endParaRPr kumimoji="1" lang="en-US" altLang="ja-JP" sz="2800" dirty="0" smtClean="0">
              <a:solidFill>
                <a:schemeClr val="tx1"/>
              </a:solidFill>
              <a:latin typeface="Meiryo UI" panose="020B0604030504040204" pitchFamily="50" charset="-128"/>
              <a:ea typeface="Meiryo UI" panose="020B0604030504040204" pitchFamily="50" charset="-128"/>
            </a:endParaRPr>
          </a:p>
        </p:txBody>
      </p:sp>
      <p:sp>
        <p:nvSpPr>
          <p:cNvPr id="29" name="テキスト ボックス 28"/>
          <p:cNvSpPr txBox="1"/>
          <p:nvPr/>
        </p:nvSpPr>
        <p:spPr>
          <a:xfrm>
            <a:off x="486383" y="249398"/>
            <a:ext cx="11089241" cy="523220"/>
          </a:xfrm>
          <a:prstGeom prst="rect">
            <a:avLst/>
          </a:prstGeom>
          <a:noFill/>
        </p:spPr>
        <p:txBody>
          <a:bodyPr wrap="square" rtlCol="0">
            <a:spAutoFit/>
          </a:bodyPr>
          <a:lstStyle/>
          <a:p>
            <a:r>
              <a:rPr kumimoji="1" lang="ja-JP" altLang="en-US" sz="2800" b="1" dirty="0" smtClean="0">
                <a:solidFill>
                  <a:srgbClr val="002060"/>
                </a:solidFill>
                <a:latin typeface="Meiryo UI" panose="020B0604030504040204" pitchFamily="50" charset="-128"/>
                <a:ea typeface="Meiryo UI" panose="020B0604030504040204" pitchFamily="50" charset="-128"/>
              </a:rPr>
              <a:t>ロールプレイングをしてみよう！</a:t>
            </a:r>
            <a:r>
              <a:rPr lang="ja-JP" altLang="en-US" sz="2800" b="1" dirty="0">
                <a:solidFill>
                  <a:srgbClr val="002060"/>
                </a:solidFill>
                <a:latin typeface="Meiryo UI" panose="020B0604030504040204" pitchFamily="50" charset="-128"/>
                <a:ea typeface="Meiryo UI" panose="020B0604030504040204" pitchFamily="50" charset="-128"/>
              </a:rPr>
              <a:t>④</a:t>
            </a:r>
            <a:r>
              <a:rPr lang="ja-JP" altLang="en-US" sz="2800" b="1" dirty="0" smtClean="0">
                <a:solidFill>
                  <a:srgbClr val="002060"/>
                </a:solidFill>
                <a:latin typeface="Meiryo UI" panose="020B0604030504040204" pitchFamily="50" charset="-128"/>
                <a:ea typeface="Meiryo UI" panose="020B0604030504040204" pitchFamily="50" charset="-128"/>
              </a:rPr>
              <a:t>　好みの男性に勧められて</a:t>
            </a:r>
            <a:endParaRPr kumimoji="1" lang="ja-JP" altLang="en-US" sz="2800" b="1" dirty="0">
              <a:solidFill>
                <a:srgbClr val="002060"/>
              </a:solidFill>
              <a:latin typeface="Meiryo UI" panose="020B0604030504040204" pitchFamily="50" charset="-128"/>
              <a:ea typeface="Meiryo UI" panose="020B0604030504040204" pitchFamily="50" charset="-128"/>
            </a:endParaRPr>
          </a:p>
        </p:txBody>
      </p:sp>
      <p:sp>
        <p:nvSpPr>
          <p:cNvPr id="30" name="テキスト ボックス 29"/>
          <p:cNvSpPr txBox="1"/>
          <p:nvPr/>
        </p:nvSpPr>
        <p:spPr>
          <a:xfrm>
            <a:off x="547990" y="16598"/>
            <a:ext cx="10916004" cy="338554"/>
          </a:xfrm>
          <a:prstGeom prst="rect">
            <a:avLst/>
          </a:prstGeom>
          <a:noFill/>
        </p:spPr>
        <p:txBody>
          <a:bodyPr wrap="square" rtlCol="0">
            <a:spAutoFit/>
          </a:bodyPr>
          <a:lstStyle/>
          <a:p>
            <a:r>
              <a:rPr kumimoji="1" lang="ja-JP" altLang="en-US" sz="1600" dirty="0" smtClean="0">
                <a:solidFill>
                  <a:srgbClr val="002060"/>
                </a:solidFill>
                <a:latin typeface="Meiryo UI" panose="020B0604030504040204" pitchFamily="50" charset="-128"/>
                <a:ea typeface="Meiryo UI" panose="020B0604030504040204" pitchFamily="50" charset="-128"/>
              </a:rPr>
              <a:t>ろ　</a:t>
            </a:r>
            <a:r>
              <a:rPr kumimoji="1" lang="ja-JP" altLang="en-US" sz="1600" dirty="0" err="1" smtClean="0">
                <a:solidFill>
                  <a:srgbClr val="002060"/>
                </a:solidFill>
                <a:latin typeface="Meiryo UI" panose="020B0604030504040204" pitchFamily="50" charset="-128"/>
                <a:ea typeface="Meiryo UI" panose="020B0604030504040204" pitchFamily="50" charset="-128"/>
              </a:rPr>
              <a:t>ー</a:t>
            </a:r>
            <a:r>
              <a:rPr kumimoji="1" lang="ja-JP" altLang="en-US" sz="1600" dirty="0" smtClean="0">
                <a:solidFill>
                  <a:srgbClr val="002060"/>
                </a:solidFill>
                <a:latin typeface="Meiryo UI" panose="020B0604030504040204" pitchFamily="50" charset="-128"/>
                <a:ea typeface="Meiryo UI" panose="020B0604030504040204" pitchFamily="50" charset="-128"/>
              </a:rPr>
              <a:t>　る　ぷ　れ　い　ん　ぐ　　　　　　　　　　　　　　　　　　　　この　　　　　だんせい　　 すす</a:t>
            </a:r>
            <a:endParaRPr kumimoji="1" lang="ja-JP" altLang="en-US" sz="1600" dirty="0">
              <a:solidFill>
                <a:srgbClr val="002060"/>
              </a:solidFill>
              <a:latin typeface="Meiryo UI" panose="020B0604030504040204" pitchFamily="50" charset="-128"/>
              <a:ea typeface="Meiryo UI" panose="020B0604030504040204" pitchFamily="50" charset="-128"/>
            </a:endParaRPr>
          </a:p>
        </p:txBody>
      </p:sp>
      <p:sp>
        <p:nvSpPr>
          <p:cNvPr id="31" name="テキスト ボックス 30"/>
          <p:cNvSpPr txBox="1"/>
          <p:nvPr/>
        </p:nvSpPr>
        <p:spPr>
          <a:xfrm>
            <a:off x="547414" y="10525717"/>
            <a:ext cx="12955827"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たつや　　         けっこん　　            おも　　           まんえん　    </a:t>
            </a:r>
            <a:r>
              <a:rPr kumimoji="1" lang="ja-JP" altLang="en-US" sz="1600" dirty="0" err="1" smtClean="0">
                <a:latin typeface="Meiryo UI" panose="020B0604030504040204" pitchFamily="50" charset="-128"/>
                <a:ea typeface="Meiryo UI" panose="020B0604030504040204" pitchFamily="50" charset="-128"/>
              </a:rPr>
              <a:t>ゆ</a:t>
            </a:r>
            <a:r>
              <a:rPr kumimoji="1" lang="ja-JP" altLang="en-US" sz="1600" dirty="0" smtClean="0">
                <a:latin typeface="Meiryo UI" panose="020B0604030504040204" pitchFamily="50" charset="-128"/>
                <a:ea typeface="Meiryo UI" panose="020B0604030504040204" pitchFamily="50" charset="-128"/>
              </a:rPr>
              <a:t>びわ　　  か</a:t>
            </a:r>
            <a:endParaRPr kumimoji="1" lang="en-US" altLang="ja-JP" sz="1600" dirty="0" smtClean="0">
              <a:latin typeface="Meiryo UI" panose="020B0604030504040204" pitchFamily="50" charset="-128"/>
              <a:ea typeface="Meiryo UI" panose="020B0604030504040204" pitchFamily="50" charset="-128"/>
            </a:endParaRPr>
          </a:p>
        </p:txBody>
      </p:sp>
      <p:sp>
        <p:nvSpPr>
          <p:cNvPr id="79" name="テキスト ボックス 78"/>
          <p:cNvSpPr txBox="1"/>
          <p:nvPr/>
        </p:nvSpPr>
        <p:spPr>
          <a:xfrm>
            <a:off x="1943931" y="2463853"/>
            <a:ext cx="9945965"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　　　　　　さとう　　　　　　　　とくべつ　　　　　　　　　　　　まんえん　　　　　　　　　　　 　　</a:t>
            </a:r>
            <a:endParaRPr kumimoji="1" lang="en-US" altLang="ja-JP" sz="1600" dirty="0" smtClean="0">
              <a:latin typeface="Meiryo UI" panose="020B0604030504040204" pitchFamily="50" charset="-128"/>
              <a:ea typeface="Meiryo UI" panose="020B0604030504040204" pitchFamily="50" charset="-128"/>
            </a:endParaRPr>
          </a:p>
        </p:txBody>
      </p:sp>
      <p:pic>
        <p:nvPicPr>
          <p:cNvPr id="88" name="図 87"/>
          <p:cNvPicPr>
            <a:picLocks noChangeAspect="1"/>
          </p:cNvPicPr>
          <p:nvPr/>
        </p:nvPicPr>
        <p:blipFill rotWithShape="1">
          <a:blip r:embed="rId3"/>
          <a:srcRect l="10046" r="7069" b="11143"/>
          <a:stretch/>
        </p:blipFill>
        <p:spPr>
          <a:xfrm>
            <a:off x="539364" y="876487"/>
            <a:ext cx="945832" cy="1246705"/>
          </a:xfrm>
          <a:prstGeom prst="rect">
            <a:avLst/>
          </a:prstGeom>
        </p:spPr>
      </p:pic>
      <p:sp>
        <p:nvSpPr>
          <p:cNvPr id="70" name="四角形吹き出し 69"/>
          <p:cNvSpPr/>
          <p:nvPr/>
        </p:nvSpPr>
        <p:spPr>
          <a:xfrm>
            <a:off x="1930017" y="1083935"/>
            <a:ext cx="9971825" cy="980892"/>
          </a:xfrm>
          <a:prstGeom prst="wedgeRectCallout">
            <a:avLst>
              <a:gd name="adj1" fmla="val -53025"/>
              <a:gd name="adj2" fmla="val 4454"/>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800" dirty="0" smtClean="0">
                <a:solidFill>
                  <a:schemeClr val="tx1"/>
                </a:solidFill>
                <a:latin typeface="Meiryo UI" panose="020B0604030504040204" pitchFamily="50" charset="-128"/>
                <a:ea typeface="Meiryo UI" panose="020B0604030504040204" pitchFamily="50" charset="-128"/>
              </a:rPr>
              <a:t>50</a:t>
            </a:r>
            <a:r>
              <a:rPr kumimoji="1" lang="ja-JP" altLang="en-US" sz="2800" dirty="0" smtClean="0">
                <a:solidFill>
                  <a:schemeClr val="tx1"/>
                </a:solidFill>
                <a:latin typeface="Meiryo UI" panose="020B0604030504040204" pitchFamily="50" charset="-128"/>
                <a:ea typeface="Meiryo UI" panose="020B0604030504040204" pitchFamily="50" charset="-128"/>
              </a:rPr>
              <a:t>万円！？ちょっと高いな</a:t>
            </a:r>
            <a:r>
              <a:rPr kumimoji="1" lang="en-US" altLang="ja-JP" sz="2800" dirty="0" smtClean="0">
                <a:solidFill>
                  <a:schemeClr val="tx1"/>
                </a:solidFill>
                <a:latin typeface="Meiryo UI" panose="020B0604030504040204" pitchFamily="50" charset="-128"/>
                <a:ea typeface="Meiryo UI" panose="020B0604030504040204" pitchFamily="50" charset="-128"/>
              </a:rPr>
              <a:t>…</a:t>
            </a:r>
            <a:r>
              <a:rPr kumimoji="1" lang="ja-JP" altLang="en-US" sz="2800" dirty="0" err="1" smtClean="0">
                <a:solidFill>
                  <a:schemeClr val="tx1"/>
                </a:solidFill>
                <a:latin typeface="Meiryo UI" panose="020B0604030504040204" pitchFamily="50" charset="-128"/>
                <a:ea typeface="Meiryo UI" panose="020B0604030504040204" pitchFamily="50" charset="-128"/>
              </a:rPr>
              <a:t>。</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sp>
        <p:nvSpPr>
          <p:cNvPr id="72" name="四角形吹き出し 71"/>
          <p:cNvSpPr/>
          <p:nvPr/>
        </p:nvSpPr>
        <p:spPr>
          <a:xfrm>
            <a:off x="1926028" y="4430490"/>
            <a:ext cx="9971825" cy="1699809"/>
          </a:xfrm>
          <a:prstGeom prst="wedgeRectCallout">
            <a:avLst>
              <a:gd name="adj1" fmla="val -53025"/>
              <a:gd name="adj2" fmla="val 4454"/>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え！指輪を買わないともう会えないの？</a:t>
            </a:r>
            <a:endParaRPr kumimoji="1" lang="en-US" altLang="ja-JP" sz="2800" dirty="0" smtClean="0">
              <a:solidFill>
                <a:schemeClr val="tx1"/>
              </a:solidFill>
              <a:latin typeface="Meiryo UI" panose="020B0604030504040204" pitchFamily="50" charset="-128"/>
              <a:ea typeface="Meiryo UI" panose="020B0604030504040204" pitchFamily="50" charset="-128"/>
            </a:endParaRPr>
          </a:p>
          <a:p>
            <a:endParaRPr kumimoji="1" lang="en-US" altLang="ja-JP" sz="2000" dirty="0">
              <a:solidFill>
                <a:schemeClr val="tx1"/>
              </a:solidFill>
              <a:latin typeface="Meiryo UI" panose="020B0604030504040204" pitchFamily="50" charset="-128"/>
              <a:ea typeface="Meiryo UI" panose="020B0604030504040204" pitchFamily="50" charset="-128"/>
            </a:endParaRPr>
          </a:p>
          <a:p>
            <a:r>
              <a:rPr kumimoji="1" lang="ja-JP" altLang="en-US" sz="2800" dirty="0" smtClean="0">
                <a:solidFill>
                  <a:schemeClr val="tx1"/>
                </a:solidFill>
                <a:latin typeface="Meiryo UI" panose="020B0604030504040204" pitchFamily="50" charset="-128"/>
                <a:ea typeface="Meiryo UI" panose="020B0604030504040204" pitchFamily="50" charset="-128"/>
              </a:rPr>
              <a:t>達也さんには会いたいけど</a:t>
            </a:r>
            <a:r>
              <a:rPr kumimoji="1" lang="en-US" altLang="ja-JP" sz="2800" dirty="0" smtClean="0">
                <a:solidFill>
                  <a:schemeClr val="tx1"/>
                </a:solidFill>
                <a:latin typeface="Meiryo UI" panose="020B0604030504040204" pitchFamily="50" charset="-128"/>
                <a:ea typeface="Meiryo UI" panose="020B0604030504040204" pitchFamily="50" charset="-128"/>
              </a:rPr>
              <a:t>…</a:t>
            </a:r>
            <a:r>
              <a:rPr kumimoji="1" lang="ja-JP" altLang="en-US" sz="2800" dirty="0" err="1">
                <a:solidFill>
                  <a:schemeClr val="tx1"/>
                </a:solidFill>
                <a:latin typeface="Meiryo UI" panose="020B0604030504040204" pitchFamily="50" charset="-128"/>
                <a:ea typeface="Meiryo UI" panose="020B0604030504040204" pitchFamily="50" charset="-128"/>
              </a:rPr>
              <a:t>。</a:t>
            </a:r>
            <a:r>
              <a:rPr kumimoji="1" lang="ja-JP" altLang="en-US" sz="2800" dirty="0" smtClean="0">
                <a:solidFill>
                  <a:schemeClr val="tx1"/>
                </a:solidFill>
                <a:latin typeface="Meiryo UI" panose="020B0604030504040204" pitchFamily="50" charset="-128"/>
                <a:ea typeface="Meiryo UI" panose="020B0604030504040204" pitchFamily="50" charset="-128"/>
              </a:rPr>
              <a:t>うーん、どうしようかしら。</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sp>
        <p:nvSpPr>
          <p:cNvPr id="73" name="テキスト ボックス 72"/>
          <p:cNvSpPr txBox="1"/>
          <p:nvPr/>
        </p:nvSpPr>
        <p:spPr>
          <a:xfrm>
            <a:off x="1956261" y="4454989"/>
            <a:ext cx="9815332"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a:t>
            </a:r>
            <a:r>
              <a:rPr kumimoji="1" lang="ja-JP" altLang="en-US" sz="1600" dirty="0" err="1" smtClean="0">
                <a:latin typeface="Meiryo UI" panose="020B0604030504040204" pitchFamily="50" charset="-128"/>
                <a:ea typeface="Meiryo UI" panose="020B0604030504040204" pitchFamily="50" charset="-128"/>
              </a:rPr>
              <a:t>ゆ</a:t>
            </a:r>
            <a:r>
              <a:rPr kumimoji="1" lang="ja-JP" altLang="en-US" sz="1600" dirty="0" smtClean="0">
                <a:latin typeface="Meiryo UI" panose="020B0604030504040204" pitchFamily="50" charset="-128"/>
                <a:ea typeface="Meiryo UI" panose="020B0604030504040204" pitchFamily="50" charset="-128"/>
              </a:rPr>
              <a:t>びわ　　　か　　　　　　　　　　　　　 あ　　　　　　　　　　　　</a:t>
            </a:r>
            <a:endParaRPr kumimoji="1" lang="en-US" altLang="ja-JP" sz="1600" dirty="0" smtClean="0">
              <a:latin typeface="Meiryo UI" panose="020B0604030504040204" pitchFamily="50" charset="-128"/>
              <a:ea typeface="Meiryo UI" panose="020B0604030504040204" pitchFamily="50" charset="-128"/>
            </a:endParaRPr>
          </a:p>
        </p:txBody>
      </p:sp>
      <p:sp>
        <p:nvSpPr>
          <p:cNvPr id="105" name="四角形吹き出し 104"/>
          <p:cNvSpPr/>
          <p:nvPr/>
        </p:nvSpPr>
        <p:spPr>
          <a:xfrm>
            <a:off x="1956261" y="7980528"/>
            <a:ext cx="9984383" cy="1146568"/>
          </a:xfrm>
          <a:prstGeom prst="wedgeRectCallout">
            <a:avLst>
              <a:gd name="adj1" fmla="val -53220"/>
              <a:gd name="adj2" fmla="val 10731"/>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え！結婚！？わかったわ、指輪を買うわ。</a:t>
            </a:r>
            <a:endParaRPr kumimoji="1" lang="en-US" altLang="ja-JP" sz="2800" dirty="0" smtClean="0">
              <a:solidFill>
                <a:schemeClr val="tx1"/>
              </a:solidFill>
              <a:latin typeface="Meiryo UI" panose="020B0604030504040204" pitchFamily="50" charset="-128"/>
              <a:ea typeface="Meiryo UI" panose="020B0604030504040204" pitchFamily="50" charset="-128"/>
            </a:endParaRPr>
          </a:p>
        </p:txBody>
      </p:sp>
      <p:pic>
        <p:nvPicPr>
          <p:cNvPr id="106" name="図 105"/>
          <p:cNvPicPr>
            <a:picLocks noChangeAspect="1"/>
          </p:cNvPicPr>
          <p:nvPr/>
        </p:nvPicPr>
        <p:blipFill rotWithShape="1">
          <a:blip r:embed="rId4"/>
          <a:srcRect l="11368" r="7754" b="7630"/>
          <a:stretch/>
        </p:blipFill>
        <p:spPr>
          <a:xfrm>
            <a:off x="623065" y="8013717"/>
            <a:ext cx="862131" cy="1205655"/>
          </a:xfrm>
          <a:prstGeom prst="rect">
            <a:avLst/>
          </a:prstGeom>
        </p:spPr>
      </p:pic>
      <p:sp>
        <p:nvSpPr>
          <p:cNvPr id="116" name="正方形/長方形 115"/>
          <p:cNvSpPr/>
          <p:nvPr/>
        </p:nvSpPr>
        <p:spPr>
          <a:xfrm>
            <a:off x="586324" y="9186360"/>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佐藤さん</a:t>
            </a:r>
            <a:endParaRPr kumimoji="1" lang="en-US" altLang="ja-JP" b="1" dirty="0">
              <a:latin typeface="Meiryo UI" panose="020B0604030504040204" pitchFamily="50" charset="-128"/>
              <a:ea typeface="Meiryo UI" panose="020B0604030504040204" pitchFamily="50" charset="-128"/>
            </a:endParaRPr>
          </a:p>
        </p:txBody>
      </p:sp>
      <p:sp>
        <p:nvSpPr>
          <p:cNvPr id="117" name="テキスト ボックス 116"/>
          <p:cNvSpPr txBox="1"/>
          <p:nvPr/>
        </p:nvSpPr>
        <p:spPr>
          <a:xfrm>
            <a:off x="479621" y="10052241"/>
            <a:ext cx="11400327" cy="2000548"/>
          </a:xfrm>
          <a:prstGeom prst="rect">
            <a:avLst/>
          </a:prstGeom>
          <a:noFill/>
        </p:spPr>
        <p:txBody>
          <a:bodyPr wrap="square" rtlCol="0">
            <a:spAutoFit/>
          </a:bodyPr>
          <a:lstStyle/>
          <a:p>
            <a:r>
              <a:rPr kumimoji="1" lang="ja-JP" altLang="en-US" sz="2800" dirty="0">
                <a:latin typeface="Meiryo UI" panose="020B0604030504040204" pitchFamily="50" charset="-128"/>
                <a:ea typeface="Meiryo UI" panose="020B0604030504040204" pitchFamily="50" charset="-128"/>
              </a:rPr>
              <a:t>佐藤</a:t>
            </a:r>
            <a:r>
              <a:rPr kumimoji="1" lang="ja-JP" altLang="en-US" sz="2800" dirty="0" smtClean="0">
                <a:latin typeface="Meiryo UI" panose="020B0604030504040204" pitchFamily="50" charset="-128"/>
                <a:ea typeface="Meiryo UI" panose="020B0604030504040204" pitchFamily="50" charset="-128"/>
              </a:rPr>
              <a:t>さんは、達也さんを好きになっており、達也さんにまた会いたい、指輪を買えば</a:t>
            </a:r>
            <a:endParaRPr kumimoji="1" lang="en-US" altLang="ja-JP" sz="2800" dirty="0" smtClean="0">
              <a:latin typeface="Meiryo UI" panose="020B0604030504040204" pitchFamily="50" charset="-128"/>
              <a:ea typeface="Meiryo UI" panose="020B0604030504040204" pitchFamily="50" charset="-128"/>
            </a:endParaRPr>
          </a:p>
          <a:p>
            <a:r>
              <a:rPr kumimoji="1" lang="en-US" altLang="ja-JP" sz="2000" dirty="0" smtClean="0">
                <a:latin typeface="Meiryo UI" panose="020B0604030504040204" pitchFamily="50" charset="-128"/>
                <a:ea typeface="Meiryo UI" panose="020B0604030504040204" pitchFamily="50" charset="-128"/>
              </a:rPr>
              <a:t> </a:t>
            </a:r>
            <a:endParaRPr kumimoji="1" lang="en-US" altLang="ja-JP" sz="2000" dirty="0">
              <a:latin typeface="Meiryo UI" panose="020B0604030504040204" pitchFamily="50" charset="-128"/>
              <a:ea typeface="Meiryo UI" panose="020B0604030504040204" pitchFamily="50" charset="-128"/>
            </a:endParaRPr>
          </a:p>
          <a:p>
            <a:r>
              <a:rPr kumimoji="1" lang="ja-JP" altLang="en-US" sz="2800" dirty="0" smtClean="0">
                <a:latin typeface="Meiryo UI" panose="020B0604030504040204" pitchFamily="50" charset="-128"/>
                <a:ea typeface="Meiryo UI" panose="020B0604030504040204" pitchFamily="50" charset="-128"/>
              </a:rPr>
              <a:t>達也さんと結婚できると思い、</a:t>
            </a:r>
            <a:r>
              <a:rPr kumimoji="1" lang="en-US" altLang="ja-JP" sz="2800" dirty="0" smtClean="0">
                <a:latin typeface="Meiryo UI" panose="020B0604030504040204" pitchFamily="50" charset="-128"/>
                <a:ea typeface="Meiryo UI" panose="020B0604030504040204" pitchFamily="50" charset="-128"/>
              </a:rPr>
              <a:t>30</a:t>
            </a:r>
            <a:r>
              <a:rPr kumimoji="1" lang="ja-JP" altLang="en-US" sz="2800" dirty="0" smtClean="0">
                <a:latin typeface="Meiryo UI" panose="020B0604030504040204" pitchFamily="50" charset="-128"/>
                <a:ea typeface="Meiryo UI" panose="020B0604030504040204" pitchFamily="50" charset="-128"/>
              </a:rPr>
              <a:t>万円の</a:t>
            </a:r>
            <a:r>
              <a:rPr kumimoji="1" lang="ja-JP" altLang="en-US" sz="2800" dirty="0">
                <a:latin typeface="Meiryo UI" panose="020B0604030504040204" pitchFamily="50" charset="-128"/>
                <a:ea typeface="Meiryo UI" panose="020B0604030504040204" pitchFamily="50" charset="-128"/>
              </a:rPr>
              <a:t>指輪</a:t>
            </a:r>
            <a:r>
              <a:rPr kumimoji="1" lang="ja-JP" altLang="en-US" sz="2800" dirty="0" smtClean="0">
                <a:latin typeface="Meiryo UI" panose="020B0604030504040204" pitchFamily="50" charset="-128"/>
                <a:ea typeface="Meiryo UI" panose="020B0604030504040204" pitchFamily="50" charset="-128"/>
              </a:rPr>
              <a:t>を買いました。</a:t>
            </a:r>
            <a:endParaRPr kumimoji="1" lang="en-US" altLang="ja-JP" sz="2800" dirty="0" smtClean="0">
              <a:latin typeface="Meiryo UI" panose="020B0604030504040204" pitchFamily="50" charset="-128"/>
              <a:ea typeface="Meiryo UI" panose="020B0604030504040204" pitchFamily="50" charset="-128"/>
            </a:endParaRPr>
          </a:p>
          <a:p>
            <a:endParaRPr kumimoji="1" lang="en-US" altLang="ja-JP" sz="2000" dirty="0">
              <a:latin typeface="Meiryo UI" panose="020B0604030504040204" pitchFamily="50" charset="-128"/>
              <a:ea typeface="Meiryo UI" panose="020B0604030504040204" pitchFamily="50" charset="-128"/>
            </a:endParaRPr>
          </a:p>
          <a:p>
            <a:r>
              <a:rPr kumimoji="1" lang="ja-JP" altLang="en-US" sz="2800" dirty="0" smtClean="0">
                <a:latin typeface="Meiryo UI" panose="020B0604030504040204" pitchFamily="50" charset="-128"/>
                <a:ea typeface="Meiryo UI" panose="020B0604030504040204" pitchFamily="50" charset="-128"/>
              </a:rPr>
              <a:t>しかし、その後、達也さんと電話がつながることはありませんでした。</a:t>
            </a:r>
            <a:endParaRPr kumimoji="1" lang="en-US" altLang="ja-JP" sz="2800" dirty="0" smtClean="0">
              <a:latin typeface="Meiryo UI" panose="020B0604030504040204" pitchFamily="50" charset="-128"/>
              <a:ea typeface="Meiryo UI" panose="020B0604030504040204" pitchFamily="50" charset="-128"/>
            </a:endParaRPr>
          </a:p>
        </p:txBody>
      </p:sp>
      <p:pic>
        <p:nvPicPr>
          <p:cNvPr id="123" name="図 122"/>
          <p:cNvPicPr>
            <a:picLocks noChangeAspect="1"/>
          </p:cNvPicPr>
          <p:nvPr/>
        </p:nvPicPr>
        <p:blipFill rotWithShape="1">
          <a:blip r:embed="rId2"/>
          <a:srcRect l="22114" r="23885" b="25368"/>
          <a:stretch/>
        </p:blipFill>
        <p:spPr>
          <a:xfrm>
            <a:off x="514537" y="2525391"/>
            <a:ext cx="978710" cy="1352635"/>
          </a:xfrm>
          <a:prstGeom prst="rect">
            <a:avLst/>
          </a:prstGeom>
        </p:spPr>
      </p:pic>
      <p:sp>
        <p:nvSpPr>
          <p:cNvPr id="124" name="四角形吹き出し 123"/>
          <p:cNvSpPr/>
          <p:nvPr/>
        </p:nvSpPr>
        <p:spPr>
          <a:xfrm>
            <a:off x="1929252" y="6489087"/>
            <a:ext cx="9984383" cy="1086735"/>
          </a:xfrm>
          <a:prstGeom prst="wedgeRectCallout">
            <a:avLst>
              <a:gd name="adj1" fmla="val -53392"/>
              <a:gd name="adj2" fmla="val 283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latin typeface="Meiryo UI" panose="020B0604030504040204" pitchFamily="50" charset="-128"/>
                <a:ea typeface="Meiryo UI" panose="020B0604030504040204" pitchFamily="50" charset="-128"/>
              </a:rPr>
              <a:t>でも、僕たちが結婚する時に、指輪は必要でしょ？</a:t>
            </a:r>
            <a:endParaRPr kumimoji="1" lang="ja-JP" altLang="en-US" sz="2800" dirty="0">
              <a:solidFill>
                <a:schemeClr val="tx1"/>
              </a:solidFill>
              <a:latin typeface="Meiryo UI" panose="020B0604030504040204" pitchFamily="50" charset="-128"/>
              <a:ea typeface="Meiryo UI" panose="020B0604030504040204" pitchFamily="50" charset="-128"/>
            </a:endParaRPr>
          </a:p>
        </p:txBody>
      </p:sp>
      <p:sp>
        <p:nvSpPr>
          <p:cNvPr id="125" name="テキスト ボックス 124"/>
          <p:cNvSpPr txBox="1"/>
          <p:nvPr/>
        </p:nvSpPr>
        <p:spPr>
          <a:xfrm>
            <a:off x="490626" y="9816882"/>
            <a:ext cx="11349182"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さとう　　　 　　　　　　たつや　　　　　　　</a:t>
            </a:r>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す　                               たつや　　　　　　 　　　　　あ　　　　　　　　　　</a:t>
            </a:r>
            <a:r>
              <a:rPr kumimoji="1" lang="ja-JP" altLang="en-US" sz="1600" dirty="0" err="1" smtClean="0">
                <a:latin typeface="Meiryo UI" panose="020B0604030504040204" pitchFamily="50" charset="-128"/>
                <a:ea typeface="Meiryo UI" panose="020B0604030504040204" pitchFamily="50" charset="-128"/>
              </a:rPr>
              <a:t>ゆ</a:t>
            </a:r>
            <a:r>
              <a:rPr kumimoji="1" lang="ja-JP" altLang="en-US" sz="1600" dirty="0" smtClean="0">
                <a:latin typeface="Meiryo UI" panose="020B0604030504040204" pitchFamily="50" charset="-128"/>
                <a:ea typeface="Meiryo UI" panose="020B0604030504040204" pitchFamily="50" charset="-128"/>
              </a:rPr>
              <a:t>びわ　　　か</a:t>
            </a:r>
            <a:endParaRPr kumimoji="1" lang="en-US" altLang="ja-JP" sz="1600" dirty="0" smtClean="0">
              <a:latin typeface="Meiryo UI" panose="020B0604030504040204" pitchFamily="50" charset="-128"/>
              <a:ea typeface="Meiryo UI" panose="020B0604030504040204" pitchFamily="50" charset="-128"/>
            </a:endParaRPr>
          </a:p>
        </p:txBody>
      </p:sp>
      <p:sp>
        <p:nvSpPr>
          <p:cNvPr id="126" name="テキスト ボックス 125"/>
          <p:cNvSpPr txBox="1"/>
          <p:nvPr/>
        </p:nvSpPr>
        <p:spPr>
          <a:xfrm>
            <a:off x="408571" y="11263039"/>
            <a:ext cx="9945965"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ご       たつや　　　　　　 でんわ</a:t>
            </a:r>
            <a:endParaRPr kumimoji="1" lang="en-US" altLang="ja-JP" sz="1600" dirty="0" smtClean="0">
              <a:latin typeface="Meiryo UI" panose="020B0604030504040204" pitchFamily="50" charset="-128"/>
              <a:ea typeface="Meiryo UI" panose="020B0604030504040204" pitchFamily="50" charset="-128"/>
            </a:endParaRPr>
          </a:p>
        </p:txBody>
      </p:sp>
      <p:sp>
        <p:nvSpPr>
          <p:cNvPr id="127" name="正方形/長方形 126"/>
          <p:cNvSpPr/>
          <p:nvPr/>
        </p:nvSpPr>
        <p:spPr>
          <a:xfrm>
            <a:off x="508504" y="5625291"/>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佐藤さん</a:t>
            </a:r>
            <a:endParaRPr kumimoji="1" lang="en-US" altLang="ja-JP" b="1" dirty="0">
              <a:latin typeface="Meiryo UI" panose="020B0604030504040204" pitchFamily="50" charset="-128"/>
              <a:ea typeface="Meiryo UI" panose="020B0604030504040204" pitchFamily="50" charset="-128"/>
            </a:endParaRPr>
          </a:p>
        </p:txBody>
      </p:sp>
      <p:sp>
        <p:nvSpPr>
          <p:cNvPr id="128" name="正方形/長方形 127"/>
          <p:cNvSpPr/>
          <p:nvPr/>
        </p:nvSpPr>
        <p:spPr>
          <a:xfrm>
            <a:off x="505838" y="3859324"/>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達也さん</a:t>
            </a:r>
            <a:endParaRPr kumimoji="1" lang="en-US" altLang="ja-JP" dirty="0">
              <a:latin typeface="Meiryo UI" panose="020B0604030504040204" pitchFamily="50" charset="-128"/>
              <a:ea typeface="Meiryo UI" panose="020B0604030504040204" pitchFamily="50" charset="-128"/>
            </a:endParaRPr>
          </a:p>
        </p:txBody>
      </p:sp>
      <p:sp>
        <p:nvSpPr>
          <p:cNvPr id="129" name="テキスト ボックス 128"/>
          <p:cNvSpPr txBox="1"/>
          <p:nvPr/>
        </p:nvSpPr>
        <p:spPr>
          <a:xfrm>
            <a:off x="1983930" y="6525716"/>
            <a:ext cx="9815332"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ぼく　　　　　　　けっこん　　　　 とき　　　　　</a:t>
            </a:r>
            <a:r>
              <a:rPr kumimoji="1" lang="ja-JP" altLang="en-US" sz="1600" dirty="0" err="1" smtClean="0">
                <a:latin typeface="Meiryo UI" panose="020B0604030504040204" pitchFamily="50" charset="-128"/>
                <a:ea typeface="Meiryo UI" panose="020B0604030504040204" pitchFamily="50" charset="-128"/>
              </a:rPr>
              <a:t>ゆ</a:t>
            </a:r>
            <a:r>
              <a:rPr kumimoji="1" lang="ja-JP" altLang="en-US" sz="1600" dirty="0" smtClean="0">
                <a:latin typeface="Meiryo UI" panose="020B0604030504040204" pitchFamily="50" charset="-128"/>
                <a:ea typeface="Meiryo UI" panose="020B0604030504040204" pitchFamily="50" charset="-128"/>
              </a:rPr>
              <a:t>びわ　　　ひつよう</a:t>
            </a:r>
            <a:endParaRPr kumimoji="1" lang="en-US" altLang="ja-JP" sz="1600" dirty="0" smtClean="0">
              <a:latin typeface="Meiryo UI" panose="020B0604030504040204" pitchFamily="50" charset="-128"/>
              <a:ea typeface="Meiryo UI" panose="020B0604030504040204" pitchFamily="50" charset="-128"/>
            </a:endParaRPr>
          </a:p>
        </p:txBody>
      </p:sp>
      <p:sp>
        <p:nvSpPr>
          <p:cNvPr id="130" name="テキスト ボックス 129"/>
          <p:cNvSpPr txBox="1"/>
          <p:nvPr/>
        </p:nvSpPr>
        <p:spPr>
          <a:xfrm>
            <a:off x="1937051" y="8057198"/>
            <a:ext cx="9815332"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けっこん　　　　　　　　　　　　　　　　　　 </a:t>
            </a:r>
            <a:r>
              <a:rPr kumimoji="1" lang="ja-JP" altLang="en-US" sz="1600" dirty="0" err="1" smtClean="0">
                <a:latin typeface="Meiryo UI" panose="020B0604030504040204" pitchFamily="50" charset="-128"/>
                <a:ea typeface="Meiryo UI" panose="020B0604030504040204" pitchFamily="50" charset="-128"/>
              </a:rPr>
              <a:t>ゆ</a:t>
            </a:r>
            <a:r>
              <a:rPr kumimoji="1" lang="ja-JP" altLang="en-US" sz="1600" dirty="0" smtClean="0">
                <a:latin typeface="Meiryo UI" panose="020B0604030504040204" pitchFamily="50" charset="-128"/>
                <a:ea typeface="Meiryo UI" panose="020B0604030504040204" pitchFamily="50" charset="-128"/>
              </a:rPr>
              <a:t>びわ　　　 </a:t>
            </a:r>
            <a:r>
              <a:rPr kumimoji="1" lang="ja-JP" altLang="en-US" sz="1600" dirty="0">
                <a:latin typeface="Meiryo UI" panose="020B0604030504040204" pitchFamily="50" charset="-128"/>
                <a:ea typeface="Meiryo UI" panose="020B0604030504040204" pitchFamily="50" charset="-128"/>
              </a:rPr>
              <a:t>か</a:t>
            </a:r>
            <a:endParaRPr kumimoji="1" lang="en-US" altLang="ja-JP" sz="1600" dirty="0" smtClean="0">
              <a:latin typeface="Meiryo UI" panose="020B0604030504040204" pitchFamily="50" charset="-128"/>
              <a:ea typeface="Meiryo UI" panose="020B0604030504040204" pitchFamily="50" charset="-128"/>
            </a:endParaRPr>
          </a:p>
        </p:txBody>
      </p:sp>
      <p:sp>
        <p:nvSpPr>
          <p:cNvPr id="131" name="正方形/長方形 130"/>
          <p:cNvSpPr/>
          <p:nvPr/>
        </p:nvSpPr>
        <p:spPr>
          <a:xfrm>
            <a:off x="547415" y="2079775"/>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佐藤さん</a:t>
            </a:r>
            <a:endParaRPr kumimoji="1" lang="en-US" altLang="ja-JP" b="1" dirty="0">
              <a:latin typeface="Meiryo UI" panose="020B0604030504040204" pitchFamily="50" charset="-128"/>
              <a:ea typeface="Meiryo UI" panose="020B0604030504040204" pitchFamily="50" charset="-128"/>
            </a:endParaRPr>
          </a:p>
        </p:txBody>
      </p:sp>
      <p:sp>
        <p:nvSpPr>
          <p:cNvPr id="133" name="テキスト ボックス 132"/>
          <p:cNvSpPr txBox="1"/>
          <p:nvPr/>
        </p:nvSpPr>
        <p:spPr>
          <a:xfrm>
            <a:off x="1922449" y="1102920"/>
            <a:ext cx="9945965"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まんえん　　　　　　　　　　　　 </a:t>
            </a:r>
            <a:r>
              <a:rPr kumimoji="1" lang="ja-JP" altLang="en-US" sz="1600" dirty="0" err="1" smtClean="0">
                <a:latin typeface="Meiryo UI" panose="020B0604030504040204" pitchFamily="50" charset="-128"/>
                <a:ea typeface="Meiryo UI" panose="020B0604030504040204" pitchFamily="50" charset="-128"/>
              </a:rPr>
              <a:t>たか</a:t>
            </a:r>
            <a:endParaRPr kumimoji="1" lang="en-US" altLang="ja-JP" sz="1600" dirty="0" smtClean="0">
              <a:latin typeface="Meiryo UI" panose="020B0604030504040204" pitchFamily="50" charset="-128"/>
              <a:ea typeface="Meiryo UI" panose="020B0604030504040204" pitchFamily="50" charset="-128"/>
            </a:endParaRPr>
          </a:p>
        </p:txBody>
      </p:sp>
      <p:pic>
        <p:nvPicPr>
          <p:cNvPr id="134" name="図 133"/>
          <p:cNvPicPr>
            <a:picLocks noChangeAspect="1"/>
          </p:cNvPicPr>
          <p:nvPr/>
        </p:nvPicPr>
        <p:blipFill rotWithShape="1">
          <a:blip r:embed="rId3"/>
          <a:srcRect l="10046" r="7069" b="11143"/>
          <a:stretch/>
        </p:blipFill>
        <p:spPr>
          <a:xfrm>
            <a:off x="547415" y="4392805"/>
            <a:ext cx="945832" cy="1246705"/>
          </a:xfrm>
          <a:prstGeom prst="rect">
            <a:avLst/>
          </a:prstGeom>
        </p:spPr>
      </p:pic>
      <p:sp>
        <p:nvSpPr>
          <p:cNvPr id="142" name="正方形/長方形 141"/>
          <p:cNvSpPr/>
          <p:nvPr/>
        </p:nvSpPr>
        <p:spPr>
          <a:xfrm>
            <a:off x="594947" y="7528028"/>
            <a:ext cx="1026243" cy="369332"/>
          </a:xfrm>
          <a:prstGeom prst="rect">
            <a:avLst/>
          </a:prstGeom>
        </p:spPr>
        <p:txBody>
          <a:bodyPr wrap="none">
            <a:spAutoFit/>
          </a:bodyPr>
          <a:lstStyle/>
          <a:p>
            <a:r>
              <a:rPr kumimoji="1" lang="ja-JP" altLang="en-US" b="1" dirty="0">
                <a:latin typeface="Meiryo UI" panose="020B0604030504040204" pitchFamily="50" charset="-128"/>
                <a:ea typeface="Meiryo UI" panose="020B0604030504040204" pitchFamily="50" charset="-128"/>
              </a:rPr>
              <a:t>達也さん</a:t>
            </a:r>
            <a:endParaRPr kumimoji="1" lang="en-US" altLang="ja-JP" dirty="0">
              <a:latin typeface="Meiryo UI" panose="020B0604030504040204" pitchFamily="50" charset="-128"/>
              <a:ea typeface="Meiryo UI" panose="020B0604030504040204" pitchFamily="50" charset="-128"/>
            </a:endParaRPr>
          </a:p>
        </p:txBody>
      </p:sp>
      <p:sp>
        <p:nvSpPr>
          <p:cNvPr id="33" name="テキスト ボックス 32"/>
          <p:cNvSpPr txBox="1"/>
          <p:nvPr/>
        </p:nvSpPr>
        <p:spPr>
          <a:xfrm>
            <a:off x="1878624" y="3174111"/>
            <a:ext cx="9945965"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a:t>
            </a:r>
            <a:r>
              <a:rPr kumimoji="1" lang="ja-JP" altLang="en-US" sz="1600" dirty="0">
                <a:latin typeface="Meiryo UI" panose="020B0604030504040204" pitchFamily="50" charset="-128"/>
                <a:ea typeface="Meiryo UI" panose="020B0604030504040204" pitchFamily="50" charset="-128"/>
              </a:rPr>
              <a:t> </a:t>
            </a:r>
            <a:r>
              <a:rPr kumimoji="1" lang="ja-JP" altLang="en-US" sz="1600" dirty="0" err="1" smtClean="0">
                <a:latin typeface="Meiryo UI" panose="020B0604030504040204" pitchFamily="50" charset="-128"/>
                <a:ea typeface="Meiryo UI" panose="020B0604030504040204" pitchFamily="50" charset="-128"/>
              </a:rPr>
              <a:t>ゆ</a:t>
            </a:r>
            <a:r>
              <a:rPr kumimoji="1" lang="ja-JP" altLang="en-US" sz="1600" dirty="0" smtClean="0">
                <a:latin typeface="Meiryo UI" panose="020B0604030504040204" pitchFamily="50" charset="-128"/>
                <a:ea typeface="Meiryo UI" panose="020B0604030504040204" pitchFamily="50" charset="-128"/>
              </a:rPr>
              <a:t>び</a:t>
            </a:r>
            <a:r>
              <a:rPr kumimoji="1" lang="ja-JP" altLang="en-US" sz="1600" dirty="0">
                <a:latin typeface="Meiryo UI" panose="020B0604030504040204" pitchFamily="50" charset="-128"/>
                <a:ea typeface="Meiryo UI" panose="020B0604030504040204" pitchFamily="50" charset="-128"/>
              </a:rPr>
              <a:t>わ</a:t>
            </a:r>
            <a:r>
              <a:rPr kumimoji="1" lang="ja-JP" altLang="en-US" sz="1600" dirty="0" smtClean="0">
                <a:latin typeface="Meiryo UI" panose="020B0604030504040204" pitchFamily="50" charset="-128"/>
                <a:ea typeface="Meiryo UI" panose="020B0604030504040204" pitchFamily="50" charset="-128"/>
              </a:rPr>
              <a:t>　    か                   　　　　　　　あ　　　　　　　  きょう　　　　さいご</a:t>
            </a:r>
            <a:endParaRPr kumimoji="1" lang="en-US" altLang="ja-JP" sz="1600" dirty="0" smtClean="0">
              <a:latin typeface="Meiryo UI" panose="020B0604030504040204" pitchFamily="50" charset="-128"/>
              <a:ea typeface="Meiryo UI" panose="020B0604030504040204" pitchFamily="50" charset="-128"/>
            </a:endParaRPr>
          </a:p>
        </p:txBody>
      </p:sp>
      <p:sp>
        <p:nvSpPr>
          <p:cNvPr id="38" name="テキスト ボックス 37"/>
          <p:cNvSpPr txBox="1"/>
          <p:nvPr/>
        </p:nvSpPr>
        <p:spPr>
          <a:xfrm>
            <a:off x="1829573" y="5165554"/>
            <a:ext cx="9945965" cy="338554"/>
          </a:xfrm>
          <a:prstGeom prst="rect">
            <a:avLst/>
          </a:prstGeom>
          <a:noFill/>
        </p:spPr>
        <p:txBody>
          <a:bodyPr wrap="square" rtlCol="0">
            <a:spAutoFit/>
          </a:bodyPr>
          <a:lstStyle/>
          <a:p>
            <a:r>
              <a:rPr kumimoji="1" lang="ja-JP" altLang="en-US" sz="1600" dirty="0" smtClean="0">
                <a:latin typeface="Meiryo UI" panose="020B0604030504040204" pitchFamily="50" charset="-128"/>
                <a:ea typeface="Meiryo UI" panose="020B0604030504040204" pitchFamily="50" charset="-128"/>
              </a:rPr>
              <a:t> </a:t>
            </a:r>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たつ や                   </a:t>
            </a:r>
            <a:r>
              <a:rPr kumimoji="1" lang="ja-JP" altLang="en-US" sz="1600" smtClean="0">
                <a:latin typeface="Meiryo UI" panose="020B0604030504040204" pitchFamily="50" charset="-128"/>
                <a:ea typeface="Meiryo UI" panose="020B0604030504040204" pitchFamily="50" charset="-128"/>
              </a:rPr>
              <a:t>あ</a:t>
            </a:r>
            <a:endParaRPr kumimoji="1" lang="en-US" altLang="ja-JP" sz="1600" dirty="0" smtClean="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112953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テキスト ボックス 28"/>
          <p:cNvSpPr txBox="1"/>
          <p:nvPr/>
        </p:nvSpPr>
        <p:spPr>
          <a:xfrm>
            <a:off x="486383" y="249398"/>
            <a:ext cx="11089241" cy="523220"/>
          </a:xfrm>
          <a:prstGeom prst="rect">
            <a:avLst/>
          </a:prstGeom>
          <a:noFill/>
        </p:spPr>
        <p:txBody>
          <a:bodyPr wrap="square" rtlCol="0">
            <a:spAutoFit/>
          </a:bodyPr>
          <a:lstStyle/>
          <a:p>
            <a:r>
              <a:rPr kumimoji="1" lang="ja-JP" altLang="en-US" sz="2800" b="1" dirty="0" smtClean="0">
                <a:solidFill>
                  <a:srgbClr val="002060"/>
                </a:solidFill>
                <a:latin typeface="Meiryo UI" panose="020B0604030504040204" pitchFamily="50" charset="-128"/>
                <a:ea typeface="Meiryo UI" panose="020B0604030504040204" pitchFamily="50" charset="-128"/>
              </a:rPr>
              <a:t>ロールプレイングをして</a:t>
            </a:r>
            <a:r>
              <a:rPr kumimoji="1" lang="ja-JP" altLang="en-US" sz="2800" b="1" smtClean="0">
                <a:solidFill>
                  <a:srgbClr val="002060"/>
                </a:solidFill>
                <a:latin typeface="Meiryo UI" panose="020B0604030504040204" pitchFamily="50" charset="-128"/>
                <a:ea typeface="Meiryo UI" panose="020B0604030504040204" pitchFamily="50" charset="-128"/>
              </a:rPr>
              <a:t>みよう！④</a:t>
            </a:r>
            <a:r>
              <a:rPr lang="ja-JP" altLang="en-US" sz="2800" b="1" dirty="0" smtClean="0">
                <a:solidFill>
                  <a:srgbClr val="002060"/>
                </a:solidFill>
                <a:latin typeface="Meiryo UI" panose="020B0604030504040204" pitchFamily="50" charset="-128"/>
                <a:ea typeface="Meiryo UI" panose="020B0604030504040204" pitchFamily="50" charset="-128"/>
              </a:rPr>
              <a:t>　好みの男性に勧められて</a:t>
            </a:r>
            <a:endParaRPr kumimoji="1" lang="ja-JP" altLang="en-US" sz="2800" b="1" dirty="0">
              <a:solidFill>
                <a:srgbClr val="002060"/>
              </a:solidFill>
              <a:latin typeface="Meiryo UI" panose="020B0604030504040204" pitchFamily="50" charset="-128"/>
              <a:ea typeface="Meiryo UI" panose="020B0604030504040204" pitchFamily="50" charset="-128"/>
            </a:endParaRPr>
          </a:p>
        </p:txBody>
      </p:sp>
      <p:sp>
        <p:nvSpPr>
          <p:cNvPr id="30" name="テキスト ボックス 29"/>
          <p:cNvSpPr txBox="1"/>
          <p:nvPr/>
        </p:nvSpPr>
        <p:spPr>
          <a:xfrm>
            <a:off x="547990" y="16598"/>
            <a:ext cx="10916004" cy="338554"/>
          </a:xfrm>
          <a:prstGeom prst="rect">
            <a:avLst/>
          </a:prstGeom>
          <a:noFill/>
        </p:spPr>
        <p:txBody>
          <a:bodyPr wrap="square" rtlCol="0">
            <a:spAutoFit/>
          </a:bodyPr>
          <a:lstStyle/>
          <a:p>
            <a:r>
              <a:rPr kumimoji="1" lang="ja-JP" altLang="en-US" sz="1600" dirty="0" smtClean="0">
                <a:solidFill>
                  <a:srgbClr val="002060"/>
                </a:solidFill>
                <a:latin typeface="Meiryo UI" panose="020B0604030504040204" pitchFamily="50" charset="-128"/>
                <a:ea typeface="Meiryo UI" panose="020B0604030504040204" pitchFamily="50" charset="-128"/>
              </a:rPr>
              <a:t>ろ　</a:t>
            </a:r>
            <a:r>
              <a:rPr kumimoji="1" lang="ja-JP" altLang="en-US" sz="1600" dirty="0" err="1" smtClean="0">
                <a:solidFill>
                  <a:srgbClr val="002060"/>
                </a:solidFill>
                <a:latin typeface="Meiryo UI" panose="020B0604030504040204" pitchFamily="50" charset="-128"/>
                <a:ea typeface="Meiryo UI" panose="020B0604030504040204" pitchFamily="50" charset="-128"/>
              </a:rPr>
              <a:t>ー</a:t>
            </a:r>
            <a:r>
              <a:rPr kumimoji="1" lang="ja-JP" altLang="en-US" sz="1600" dirty="0" smtClean="0">
                <a:solidFill>
                  <a:srgbClr val="002060"/>
                </a:solidFill>
                <a:latin typeface="Meiryo UI" panose="020B0604030504040204" pitchFamily="50" charset="-128"/>
                <a:ea typeface="Meiryo UI" panose="020B0604030504040204" pitchFamily="50" charset="-128"/>
              </a:rPr>
              <a:t>　る　ぷ　れ　い　ん　ぐ　　　　　　　　　　　　　　　　　　　　この　　　　　だんせい　　 すす</a:t>
            </a:r>
            <a:endParaRPr kumimoji="1" lang="ja-JP" altLang="en-US" sz="1600" dirty="0">
              <a:solidFill>
                <a:srgbClr val="002060"/>
              </a:solidFill>
              <a:latin typeface="Meiryo UI" panose="020B0604030504040204" pitchFamily="50" charset="-128"/>
              <a:ea typeface="Meiryo UI" panose="020B0604030504040204" pitchFamily="50" charset="-128"/>
            </a:endParaRPr>
          </a:p>
        </p:txBody>
      </p:sp>
      <p:sp>
        <p:nvSpPr>
          <p:cNvPr id="5" name="正方形/長方形 4"/>
          <p:cNvSpPr/>
          <p:nvPr/>
        </p:nvSpPr>
        <p:spPr>
          <a:xfrm>
            <a:off x="547990" y="1511534"/>
            <a:ext cx="11358665" cy="4462760"/>
          </a:xfrm>
          <a:prstGeom prst="rect">
            <a:avLst/>
          </a:prstGeom>
        </p:spPr>
        <p:txBody>
          <a:bodyPr wrap="square">
            <a:spAutoFit/>
          </a:bodyPr>
          <a:lstStyle/>
          <a:p>
            <a:pPr algn="just"/>
            <a:r>
              <a:rPr kumimoji="1" lang="ja-JP" altLang="en-US" sz="2800" dirty="0">
                <a:latin typeface="Meiryo UI" panose="020B0604030504040204" pitchFamily="50" charset="-128"/>
                <a:ea typeface="Meiryo UI" panose="020B0604030504040204" pitchFamily="50" charset="-128"/>
              </a:rPr>
              <a:t>佐藤</a:t>
            </a:r>
            <a:r>
              <a:rPr kumimoji="1" lang="ja-JP" altLang="en-US" sz="2800" dirty="0" smtClean="0">
                <a:latin typeface="Meiryo UI" panose="020B0604030504040204" pitchFamily="50" charset="-128"/>
                <a:ea typeface="Meiryo UI" panose="020B0604030504040204" pitchFamily="50" charset="-128"/>
              </a:rPr>
              <a:t>さんのように</a:t>
            </a:r>
            <a:r>
              <a:rPr kumimoji="1" lang="ja-JP" altLang="en-US" sz="2800" dirty="0">
                <a:latin typeface="Meiryo UI" panose="020B0604030504040204" pitchFamily="50" charset="-128"/>
                <a:ea typeface="Meiryo UI" panose="020B0604030504040204" pitchFamily="50" charset="-128"/>
              </a:rPr>
              <a:t>ならないために、次</a:t>
            </a:r>
            <a:r>
              <a:rPr kumimoji="1" lang="ja-JP" altLang="en-US" sz="2800" dirty="0" smtClean="0">
                <a:latin typeface="Meiryo UI" panose="020B0604030504040204" pitchFamily="50" charset="-128"/>
                <a:ea typeface="Meiryo UI" panose="020B0604030504040204" pitchFamily="50" charset="-128"/>
              </a:rPr>
              <a:t>の３つを</a:t>
            </a:r>
            <a:r>
              <a:rPr kumimoji="1" lang="ja-JP" altLang="en-US" sz="2800" dirty="0">
                <a:latin typeface="Meiryo UI" panose="020B0604030504040204" pitchFamily="50" charset="-128"/>
                <a:ea typeface="Meiryo UI" panose="020B0604030504040204" pitchFamily="50" charset="-128"/>
              </a:rPr>
              <a:t>守りましょう</a:t>
            </a:r>
            <a:r>
              <a:rPr kumimoji="1" lang="ja-JP" altLang="en-US" sz="2800" dirty="0" smtClean="0">
                <a:latin typeface="Meiryo UI" panose="020B0604030504040204" pitchFamily="50" charset="-128"/>
                <a:ea typeface="Meiryo UI" panose="020B0604030504040204" pitchFamily="50" charset="-128"/>
              </a:rPr>
              <a:t>。</a:t>
            </a:r>
            <a:endParaRPr kumimoji="1" lang="en-US" altLang="ja-JP" sz="2800" dirty="0" smtClean="0">
              <a:latin typeface="Meiryo UI" panose="020B0604030504040204" pitchFamily="50" charset="-128"/>
              <a:ea typeface="Meiryo UI" panose="020B0604030504040204" pitchFamily="50" charset="-128"/>
            </a:endParaRPr>
          </a:p>
          <a:p>
            <a:pPr algn="just"/>
            <a:endParaRPr kumimoji="1" lang="en-US" altLang="ja-JP" sz="2800" dirty="0">
              <a:latin typeface="Meiryo UI" panose="020B0604030504040204" pitchFamily="50" charset="-128"/>
              <a:ea typeface="Meiryo UI" panose="020B0604030504040204" pitchFamily="50" charset="-128"/>
            </a:endParaRPr>
          </a:p>
          <a:p>
            <a:pPr algn="just"/>
            <a:r>
              <a:rPr kumimoji="1" lang="ja-JP" altLang="en-US" sz="2800" dirty="0" smtClean="0">
                <a:latin typeface="Meiryo UI" panose="020B0604030504040204" pitchFamily="50" charset="-128"/>
                <a:ea typeface="Meiryo UI" panose="020B0604030504040204" pitchFamily="50" charset="-128"/>
              </a:rPr>
              <a:t>①知り合ったばかりの人に気軽に</a:t>
            </a:r>
            <a:r>
              <a:rPr kumimoji="1" lang="ja-JP" altLang="en-US" sz="3600" b="1" dirty="0" smtClean="0">
                <a:solidFill>
                  <a:srgbClr val="FF0000"/>
                </a:solidFill>
                <a:latin typeface="Meiryo UI" panose="020B0604030504040204" pitchFamily="50" charset="-128"/>
                <a:ea typeface="Meiryo UI" panose="020B0604030504040204" pitchFamily="50" charset="-128"/>
              </a:rPr>
              <a:t>付いて行かない</a:t>
            </a:r>
            <a:r>
              <a:rPr kumimoji="1" lang="ja-JP" altLang="en-US" sz="3600" b="1" dirty="0" err="1" smtClean="0">
                <a:solidFill>
                  <a:srgbClr val="FF0000"/>
                </a:solidFill>
                <a:latin typeface="Meiryo UI" panose="020B0604030504040204" pitchFamily="50" charset="-128"/>
                <a:ea typeface="Meiryo UI" panose="020B0604030504040204" pitchFamily="50" charset="-128"/>
              </a:rPr>
              <a:t>！</a:t>
            </a:r>
            <a:r>
              <a:rPr kumimoji="1" lang="ja-JP" altLang="en-US" sz="2800" dirty="0" err="1" smtClean="0">
                <a:latin typeface="Meiryo UI" panose="020B0604030504040204" pitchFamily="50" charset="-128"/>
                <a:ea typeface="Meiryo UI" panose="020B0604030504040204" pitchFamily="50" charset="-128"/>
              </a:rPr>
              <a:t>、</a:t>
            </a:r>
            <a:r>
              <a:rPr kumimoji="1" lang="ja-JP" altLang="en-US" sz="2800" dirty="0" smtClean="0">
                <a:latin typeface="Meiryo UI" panose="020B0604030504040204" pitchFamily="50" charset="-128"/>
                <a:ea typeface="Meiryo UI" panose="020B0604030504040204" pitchFamily="50" charset="-128"/>
              </a:rPr>
              <a:t>「商品を買ってほしい」</a:t>
            </a:r>
            <a:endParaRPr kumimoji="1" lang="en-US" altLang="ja-JP" sz="2800" dirty="0" smtClean="0">
              <a:latin typeface="Meiryo UI" panose="020B0604030504040204" pitchFamily="50" charset="-128"/>
              <a:ea typeface="Meiryo UI" panose="020B0604030504040204" pitchFamily="50" charset="-128"/>
            </a:endParaRPr>
          </a:p>
          <a:p>
            <a:pPr algn="just"/>
            <a:endParaRPr kumimoji="1" lang="en-US" altLang="ja-JP" sz="2800" dirty="0">
              <a:latin typeface="Meiryo UI" panose="020B0604030504040204" pitchFamily="50" charset="-128"/>
              <a:ea typeface="Meiryo UI" panose="020B0604030504040204" pitchFamily="50" charset="-128"/>
            </a:endParaRPr>
          </a:p>
          <a:p>
            <a:pPr algn="just"/>
            <a:r>
              <a:rPr kumimoji="1" lang="ja-JP" altLang="en-US" sz="2800" dirty="0" smtClean="0">
                <a:latin typeface="Meiryo UI" panose="020B0604030504040204" pitchFamily="50" charset="-128"/>
                <a:ea typeface="Meiryo UI" panose="020B0604030504040204" pitchFamily="50" charset="-128"/>
              </a:rPr>
              <a:t>と頼まれても、気軽に</a:t>
            </a:r>
            <a:r>
              <a:rPr kumimoji="1" lang="ja-JP" altLang="en-US" sz="3600" b="1" dirty="0" smtClean="0">
                <a:solidFill>
                  <a:srgbClr val="FF0000"/>
                </a:solidFill>
                <a:latin typeface="Meiryo UI" panose="020B0604030504040204" pitchFamily="50" charset="-128"/>
                <a:ea typeface="Meiryo UI" panose="020B0604030504040204" pitchFamily="50" charset="-128"/>
              </a:rPr>
              <a:t>買わない</a:t>
            </a:r>
            <a:r>
              <a:rPr kumimoji="1" lang="ja-JP" altLang="en-US" sz="3600" b="1" dirty="0">
                <a:solidFill>
                  <a:srgbClr val="FF0000"/>
                </a:solidFill>
                <a:latin typeface="Meiryo UI" panose="020B0604030504040204" pitchFamily="50" charset="-128"/>
                <a:ea typeface="Meiryo UI" panose="020B0604030504040204" pitchFamily="50" charset="-128"/>
              </a:rPr>
              <a:t>！</a:t>
            </a:r>
            <a:endParaRPr kumimoji="1" lang="en-US" altLang="ja-JP" sz="3600" b="1" dirty="0" smtClean="0">
              <a:solidFill>
                <a:srgbClr val="FF0000"/>
              </a:solidFill>
              <a:latin typeface="Meiryo UI" panose="020B0604030504040204" pitchFamily="50" charset="-128"/>
              <a:ea typeface="Meiryo UI" panose="020B0604030504040204" pitchFamily="50" charset="-128"/>
            </a:endParaRPr>
          </a:p>
          <a:p>
            <a:pPr algn="just"/>
            <a:endParaRPr kumimoji="1" lang="en-US" altLang="ja-JP" sz="2800" b="1" dirty="0">
              <a:solidFill>
                <a:srgbClr val="FF0000"/>
              </a:solidFill>
              <a:latin typeface="Meiryo UI" panose="020B0604030504040204" pitchFamily="50" charset="-128"/>
              <a:ea typeface="Meiryo UI" panose="020B0604030504040204" pitchFamily="50" charset="-128"/>
            </a:endParaRPr>
          </a:p>
          <a:p>
            <a:pPr algn="just"/>
            <a:r>
              <a:rPr kumimoji="1" lang="ja-JP" altLang="en-US" sz="2800" dirty="0" smtClean="0">
                <a:latin typeface="Meiryo UI" panose="020B0604030504040204" pitchFamily="50" charset="-128"/>
                <a:ea typeface="Meiryo UI" panose="020B0604030504040204" pitchFamily="50" charset="-128"/>
              </a:rPr>
              <a:t>②いらない時はきっぱり</a:t>
            </a:r>
            <a:r>
              <a:rPr kumimoji="1" lang="ja-JP" altLang="en-US" sz="3600" b="1" dirty="0" smtClean="0">
                <a:solidFill>
                  <a:srgbClr val="FF0000"/>
                </a:solidFill>
                <a:latin typeface="Meiryo UI" panose="020B0604030504040204" pitchFamily="50" charset="-128"/>
                <a:ea typeface="Meiryo UI" panose="020B0604030504040204" pitchFamily="50" charset="-128"/>
              </a:rPr>
              <a:t>断ろう！</a:t>
            </a:r>
            <a:endParaRPr kumimoji="1" lang="en-US" altLang="ja-JP" sz="3600" b="1" dirty="0" smtClean="0">
              <a:solidFill>
                <a:srgbClr val="FF0000"/>
              </a:solidFill>
              <a:latin typeface="Meiryo UI" panose="020B0604030504040204" pitchFamily="50" charset="-128"/>
              <a:ea typeface="Meiryo UI" panose="020B0604030504040204" pitchFamily="50" charset="-128"/>
            </a:endParaRPr>
          </a:p>
          <a:p>
            <a:pPr algn="just"/>
            <a:endParaRPr kumimoji="1" lang="en-US" altLang="ja-JP" sz="2800" dirty="0">
              <a:latin typeface="Meiryo UI" panose="020B0604030504040204" pitchFamily="50" charset="-128"/>
              <a:ea typeface="Meiryo UI" panose="020B0604030504040204" pitchFamily="50" charset="-128"/>
            </a:endParaRPr>
          </a:p>
          <a:p>
            <a:pPr algn="just"/>
            <a:r>
              <a:rPr kumimoji="1" lang="ja-JP" altLang="en-US" sz="2800" dirty="0">
                <a:latin typeface="Meiryo UI" panose="020B0604030504040204" pitchFamily="50" charset="-128"/>
                <a:ea typeface="Meiryo UI" panose="020B0604030504040204" pitchFamily="50" charset="-128"/>
              </a:rPr>
              <a:t>③</a:t>
            </a:r>
            <a:r>
              <a:rPr kumimoji="1" lang="ja-JP" altLang="en-US" sz="2800" dirty="0" smtClean="0">
                <a:latin typeface="Meiryo UI" panose="020B0604030504040204" pitchFamily="50" charset="-128"/>
                <a:ea typeface="Meiryo UI" panose="020B0604030504040204" pitchFamily="50" charset="-128"/>
              </a:rPr>
              <a:t>すぐに</a:t>
            </a:r>
            <a:r>
              <a:rPr kumimoji="1" lang="ja-JP" altLang="en-US" sz="3600" b="1" dirty="0" smtClean="0">
                <a:solidFill>
                  <a:srgbClr val="FF0000"/>
                </a:solidFill>
                <a:latin typeface="Meiryo UI" panose="020B0604030504040204" pitchFamily="50" charset="-128"/>
                <a:ea typeface="Meiryo UI" panose="020B0604030504040204" pitchFamily="50" charset="-128"/>
              </a:rPr>
              <a:t>消費生活センター等に相談しよう！</a:t>
            </a:r>
            <a:endParaRPr kumimoji="1" lang="en-US" altLang="ja-JP" sz="2800" b="1" dirty="0">
              <a:solidFill>
                <a:srgbClr val="FF0000"/>
              </a:solidFill>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547990" y="1249108"/>
            <a:ext cx="10107850"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さとう　　　　　　　　　　　　　　                        　　　つぎ　　　　　　　　　まも</a:t>
            </a:r>
            <a:endParaRPr kumimoji="1" lang="ja-JP" altLang="en-US" sz="1600" dirty="0">
              <a:latin typeface="Meiryo UI" panose="020B0604030504040204" pitchFamily="50" charset="-128"/>
              <a:ea typeface="Meiryo UI" panose="020B0604030504040204" pitchFamily="50" charset="-128"/>
            </a:endParaRPr>
          </a:p>
        </p:txBody>
      </p:sp>
      <p:sp>
        <p:nvSpPr>
          <p:cNvPr id="7" name="テキスト ボックス 6"/>
          <p:cNvSpPr txBox="1"/>
          <p:nvPr/>
        </p:nvSpPr>
        <p:spPr>
          <a:xfrm>
            <a:off x="893702" y="2144510"/>
            <a:ext cx="10107850" cy="338554"/>
          </a:xfrm>
          <a:prstGeom prst="rect">
            <a:avLst/>
          </a:prstGeom>
          <a:noFill/>
        </p:spPr>
        <p:txBody>
          <a:bodyPr wrap="square" rtlCol="0">
            <a:spAutoFit/>
          </a:bodyPr>
          <a:lstStyle/>
          <a:p>
            <a:r>
              <a:rPr kumimoji="1" lang="en-US" altLang="ja-JP" sz="1600" b="1" dirty="0" smtClean="0">
                <a:solidFill>
                  <a:srgbClr val="FF0000"/>
                </a:solidFill>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し　　　あ                         ひと　　  きがる        </a:t>
            </a:r>
            <a:r>
              <a:rPr kumimoji="1" lang="ja-JP" altLang="en-US" sz="1600" b="1" dirty="0" smtClean="0">
                <a:solidFill>
                  <a:srgbClr val="FF0000"/>
                </a:solidFill>
                <a:latin typeface="Meiryo UI" panose="020B0604030504040204" pitchFamily="50" charset="-128"/>
                <a:ea typeface="Meiryo UI" panose="020B0604030504040204" pitchFamily="50" charset="-128"/>
              </a:rPr>
              <a:t>つ</a:t>
            </a:r>
            <a:r>
              <a:rPr kumimoji="1" lang="ja-JP" altLang="en-US" sz="1600" dirty="0" smtClean="0">
                <a:latin typeface="Meiryo UI" panose="020B0604030504040204" pitchFamily="50" charset="-128"/>
                <a:ea typeface="Meiryo UI" panose="020B0604030504040204" pitchFamily="50" charset="-128"/>
              </a:rPr>
              <a:t>                </a:t>
            </a:r>
            <a:r>
              <a:rPr kumimoji="1" lang="ja-JP" altLang="en-US" sz="1600" b="1" dirty="0" smtClean="0">
                <a:solidFill>
                  <a:srgbClr val="FF0000"/>
                </a:solidFill>
                <a:latin typeface="Meiryo UI" panose="020B0604030504040204" pitchFamily="50" charset="-128"/>
                <a:ea typeface="Meiryo UI" panose="020B0604030504040204" pitchFamily="50" charset="-128"/>
              </a:rPr>
              <a:t>い　　　　　　　　　　　　　　　　　</a:t>
            </a:r>
            <a:r>
              <a:rPr kumimoji="1" lang="ja-JP" altLang="en-US" sz="1600" dirty="0" smtClean="0">
                <a:latin typeface="Meiryo UI" panose="020B0604030504040204" pitchFamily="50" charset="-128"/>
                <a:ea typeface="Meiryo UI" panose="020B0604030504040204" pitchFamily="50" charset="-128"/>
              </a:rPr>
              <a:t>しょうひん　　 か</a:t>
            </a:r>
            <a:endParaRPr kumimoji="1" lang="ja-JP" altLang="en-US" sz="1600" dirty="0">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835337" y="3143737"/>
            <a:ext cx="10107850" cy="338554"/>
          </a:xfrm>
          <a:prstGeom prst="rect">
            <a:avLst/>
          </a:prstGeom>
          <a:noFill/>
        </p:spPr>
        <p:txBody>
          <a:bodyPr wrap="square" rtlCol="0">
            <a:spAutoFit/>
          </a:bodyPr>
          <a:lstStyle/>
          <a:p>
            <a:r>
              <a:rPr kumimoji="1" lang="ja-JP" altLang="en-US" sz="1600" dirty="0" err="1" smtClean="0">
                <a:latin typeface="Meiryo UI" panose="020B0604030504040204" pitchFamily="50" charset="-128"/>
                <a:ea typeface="Meiryo UI" panose="020B0604030504040204" pitchFamily="50" charset="-128"/>
              </a:rPr>
              <a:t>たの</a:t>
            </a:r>
            <a:r>
              <a:rPr kumimoji="1" lang="ja-JP" altLang="en-US" sz="1600" dirty="0" smtClean="0">
                <a:latin typeface="Meiryo UI" panose="020B0604030504040204" pitchFamily="50" charset="-128"/>
                <a:ea typeface="Meiryo UI" panose="020B0604030504040204" pitchFamily="50" charset="-128"/>
              </a:rPr>
              <a:t>　　　　　　　　　　　きがる　　　 </a:t>
            </a:r>
            <a:r>
              <a:rPr kumimoji="1" lang="ja-JP" altLang="en-US" sz="1600" b="1" dirty="0" smtClean="0">
                <a:solidFill>
                  <a:srgbClr val="FF0000"/>
                </a:solidFill>
                <a:latin typeface="Meiryo UI" panose="020B0604030504040204" pitchFamily="50" charset="-128"/>
                <a:ea typeface="Meiryo UI" panose="020B0604030504040204" pitchFamily="50" charset="-128"/>
              </a:rPr>
              <a:t>か</a:t>
            </a:r>
            <a:endParaRPr kumimoji="1" lang="ja-JP" altLang="en-US" sz="1600" b="1" dirty="0">
              <a:solidFill>
                <a:srgbClr val="FF0000"/>
              </a:solidFill>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874247" y="4085022"/>
            <a:ext cx="10107850"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 </a:t>
            </a:r>
            <a:r>
              <a:rPr kumimoji="1" lang="ja-JP" altLang="en-US" sz="1600" dirty="0" smtClean="0">
                <a:latin typeface="Meiryo UI" panose="020B0604030504040204" pitchFamily="50" charset="-128"/>
                <a:ea typeface="Meiryo UI" panose="020B0604030504040204" pitchFamily="50" charset="-128"/>
              </a:rPr>
              <a:t>　　　　　　　　とき　　　　　　　　　　 </a:t>
            </a:r>
            <a:r>
              <a:rPr kumimoji="1" lang="ja-JP" altLang="en-US" sz="1600" b="1" dirty="0" smtClean="0">
                <a:solidFill>
                  <a:srgbClr val="FF0000"/>
                </a:solidFill>
                <a:latin typeface="Meiryo UI" panose="020B0604030504040204" pitchFamily="50" charset="-128"/>
                <a:ea typeface="Meiryo UI" panose="020B0604030504040204" pitchFamily="50" charset="-128"/>
              </a:rPr>
              <a:t>ことわ</a:t>
            </a:r>
            <a:endParaRPr kumimoji="1" lang="ja-JP" altLang="en-US" sz="1600" b="1" dirty="0">
              <a:solidFill>
                <a:srgbClr val="FF0000"/>
              </a:solidFill>
              <a:latin typeface="Meiryo UI" panose="020B0604030504040204" pitchFamily="50" charset="-128"/>
              <a:ea typeface="Meiryo UI" panose="020B0604030504040204" pitchFamily="50" charset="-128"/>
            </a:endParaRPr>
          </a:p>
        </p:txBody>
      </p:sp>
      <p:sp>
        <p:nvSpPr>
          <p:cNvPr id="10" name="テキスト ボックス 9"/>
          <p:cNvSpPr txBox="1"/>
          <p:nvPr/>
        </p:nvSpPr>
        <p:spPr>
          <a:xfrm>
            <a:off x="893702" y="5053481"/>
            <a:ext cx="10107850" cy="338554"/>
          </a:xfrm>
          <a:prstGeom prst="rect">
            <a:avLst/>
          </a:prstGeom>
          <a:noFill/>
        </p:spPr>
        <p:txBody>
          <a:bodyPr wrap="square" rtlCol="0">
            <a:spAutoFit/>
          </a:bodyPr>
          <a:lstStyle/>
          <a:p>
            <a:r>
              <a:rPr kumimoji="1" lang="ja-JP" altLang="en-US" sz="1600" b="1" dirty="0">
                <a:solidFill>
                  <a:srgbClr val="FF0000"/>
                </a:solidFill>
                <a:latin typeface="Meiryo UI" panose="020B0604030504040204" pitchFamily="50" charset="-128"/>
                <a:ea typeface="Meiryo UI" panose="020B0604030504040204" pitchFamily="50" charset="-128"/>
              </a:rPr>
              <a:t> </a:t>
            </a:r>
            <a:r>
              <a:rPr kumimoji="1" lang="ja-JP" altLang="en-US" sz="1600" b="1" dirty="0" smtClean="0">
                <a:solidFill>
                  <a:srgbClr val="FF0000"/>
                </a:solidFill>
                <a:latin typeface="Meiryo UI" panose="020B0604030504040204" pitchFamily="50" charset="-128"/>
                <a:ea typeface="Meiryo UI" panose="020B0604030504040204" pitchFamily="50" charset="-128"/>
              </a:rPr>
              <a:t>            しょう ひ   せい  かつ せ   ん    た  </a:t>
            </a:r>
            <a:r>
              <a:rPr kumimoji="1" lang="ja-JP" altLang="en-US" sz="1600" b="1" dirty="0" err="1" smtClean="0">
                <a:solidFill>
                  <a:srgbClr val="FF0000"/>
                </a:solidFill>
                <a:latin typeface="Meiryo UI" panose="020B0604030504040204" pitchFamily="50" charset="-128"/>
                <a:ea typeface="Meiryo UI" panose="020B0604030504040204" pitchFamily="50" charset="-128"/>
              </a:rPr>
              <a:t>ー</a:t>
            </a:r>
            <a:r>
              <a:rPr kumimoji="1" lang="ja-JP" altLang="en-US" sz="1600" b="1" dirty="0" smtClean="0">
                <a:solidFill>
                  <a:srgbClr val="FF0000"/>
                </a:solidFill>
                <a:latin typeface="Meiryo UI" panose="020B0604030504040204" pitchFamily="50" charset="-128"/>
                <a:ea typeface="Meiryo UI" panose="020B0604030504040204" pitchFamily="50" charset="-128"/>
              </a:rPr>
              <a:t>   と</a:t>
            </a:r>
            <a:r>
              <a:rPr kumimoji="1" lang="ja-JP" altLang="en-US" sz="1600" b="1" dirty="0">
                <a:solidFill>
                  <a:srgbClr val="FF0000"/>
                </a:solidFill>
                <a:latin typeface="Meiryo UI" panose="020B0604030504040204" pitchFamily="50" charset="-128"/>
                <a:ea typeface="Meiryo UI" panose="020B0604030504040204" pitchFamily="50" charset="-128"/>
              </a:rPr>
              <a:t>う</a:t>
            </a:r>
            <a:r>
              <a:rPr kumimoji="1" lang="ja-JP" altLang="en-US" sz="1600" b="1" dirty="0" smtClean="0">
                <a:solidFill>
                  <a:srgbClr val="FF0000"/>
                </a:solidFill>
                <a:latin typeface="Meiryo UI" panose="020B0604030504040204" pitchFamily="50" charset="-128"/>
                <a:ea typeface="Meiryo UI" panose="020B0604030504040204" pitchFamily="50" charset="-128"/>
              </a:rPr>
              <a:t>　       そうだん</a:t>
            </a:r>
            <a:endParaRPr kumimoji="1" lang="ja-JP" altLang="en-US" sz="1600" b="1"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32198110"/>
      </p:ext>
    </p:extLst>
  </p:cSld>
  <p:clrMapOvr>
    <a:masterClrMapping/>
  </p:clrMapOvr>
</p:sld>
</file>

<file path=ppt/theme/theme1.xml><?xml version="1.0" encoding="utf-8"?>
<a:theme xmlns:a="http://schemas.openxmlformats.org/drawingml/2006/main" name="Office Theme">
  <a:themeElements>
    <a:clrScheme name="Office テーマ">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Office Theme</Template>
  <TotalTime>2471</TotalTime>
  <Words>5292</Words>
  <Application>Microsoft Office PowerPoint</Application>
  <PresentationFormat>ユーザー設定</PresentationFormat>
  <Paragraphs>317</Paragraphs>
  <Slides>10</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10</vt:i4>
      </vt:variant>
    </vt:vector>
  </HeadingPairs>
  <TitlesOfParts>
    <vt:vector size="17" baseType="lpstr">
      <vt:lpstr>Meiryo UI</vt:lpstr>
      <vt:lpstr>游ゴシック</vt:lpstr>
      <vt:lpstr>游ゴシック Light</vt:lpstr>
      <vt:lpstr>Arial</vt:lpstr>
      <vt:lpstr>Calibri</vt:lpstr>
      <vt:lpstr>Calibri Light</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lastModifiedBy>CAA</cp:lastModifiedBy>
  <cp:revision>1</cp:revision>
  <cp:lastPrinted>2020-08-26T01:17:03Z</cp:lastPrinted>
  <dcterms:created xsi:type="dcterms:W3CDTF">2020-08-07T00:42:46Z</dcterms:created>
  <dcterms:modified xsi:type="dcterms:W3CDTF">2022-04-07T00:49:29Z</dcterms:modified>
</cp:coreProperties>
</file>