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Lst>
  <p:sldSz cx="12801600" cy="9601200" type="A3"/>
  <p:notesSz cx="6794500" cy="9931400"/>
  <p:defaultTextStyle>
    <a:defPPr>
      <a:defRPr lang="ja-JP"/>
    </a:defPPr>
    <a:lvl1pPr marL="0" algn="l" defTabSz="1075334" rtl="0" eaLnBrk="1" latinLnBrk="0" hangingPunct="1">
      <a:defRPr kumimoji="1" sz="2117" kern="1200">
        <a:solidFill>
          <a:schemeClr val="tx1"/>
        </a:solidFill>
        <a:latin typeface="+mn-lt"/>
        <a:ea typeface="+mn-ea"/>
        <a:cs typeface="+mn-cs"/>
      </a:defRPr>
    </a:lvl1pPr>
    <a:lvl2pPr marL="537667" algn="l" defTabSz="1075334" rtl="0" eaLnBrk="1" latinLnBrk="0" hangingPunct="1">
      <a:defRPr kumimoji="1" sz="2117" kern="1200">
        <a:solidFill>
          <a:schemeClr val="tx1"/>
        </a:solidFill>
        <a:latin typeface="+mn-lt"/>
        <a:ea typeface="+mn-ea"/>
        <a:cs typeface="+mn-cs"/>
      </a:defRPr>
    </a:lvl2pPr>
    <a:lvl3pPr marL="1075334" algn="l" defTabSz="1075334" rtl="0" eaLnBrk="1" latinLnBrk="0" hangingPunct="1">
      <a:defRPr kumimoji="1" sz="2117" kern="1200">
        <a:solidFill>
          <a:schemeClr val="tx1"/>
        </a:solidFill>
        <a:latin typeface="+mn-lt"/>
        <a:ea typeface="+mn-ea"/>
        <a:cs typeface="+mn-cs"/>
      </a:defRPr>
    </a:lvl3pPr>
    <a:lvl4pPr marL="1613002" algn="l" defTabSz="1075334" rtl="0" eaLnBrk="1" latinLnBrk="0" hangingPunct="1">
      <a:defRPr kumimoji="1" sz="2117" kern="1200">
        <a:solidFill>
          <a:schemeClr val="tx1"/>
        </a:solidFill>
        <a:latin typeface="+mn-lt"/>
        <a:ea typeface="+mn-ea"/>
        <a:cs typeface="+mn-cs"/>
      </a:defRPr>
    </a:lvl4pPr>
    <a:lvl5pPr marL="2150669" algn="l" defTabSz="1075334" rtl="0" eaLnBrk="1" latinLnBrk="0" hangingPunct="1">
      <a:defRPr kumimoji="1" sz="2117" kern="1200">
        <a:solidFill>
          <a:schemeClr val="tx1"/>
        </a:solidFill>
        <a:latin typeface="+mn-lt"/>
        <a:ea typeface="+mn-ea"/>
        <a:cs typeface="+mn-cs"/>
      </a:defRPr>
    </a:lvl5pPr>
    <a:lvl6pPr marL="2688336" algn="l" defTabSz="1075334" rtl="0" eaLnBrk="1" latinLnBrk="0" hangingPunct="1">
      <a:defRPr kumimoji="1" sz="2117" kern="1200">
        <a:solidFill>
          <a:schemeClr val="tx1"/>
        </a:solidFill>
        <a:latin typeface="+mn-lt"/>
        <a:ea typeface="+mn-ea"/>
        <a:cs typeface="+mn-cs"/>
      </a:defRPr>
    </a:lvl6pPr>
    <a:lvl7pPr marL="3226003" algn="l" defTabSz="1075334" rtl="0" eaLnBrk="1" latinLnBrk="0" hangingPunct="1">
      <a:defRPr kumimoji="1" sz="2117" kern="1200">
        <a:solidFill>
          <a:schemeClr val="tx1"/>
        </a:solidFill>
        <a:latin typeface="+mn-lt"/>
        <a:ea typeface="+mn-ea"/>
        <a:cs typeface="+mn-cs"/>
      </a:defRPr>
    </a:lvl7pPr>
    <a:lvl8pPr marL="3763670" algn="l" defTabSz="1075334" rtl="0" eaLnBrk="1" latinLnBrk="0" hangingPunct="1">
      <a:defRPr kumimoji="1" sz="2117" kern="1200">
        <a:solidFill>
          <a:schemeClr val="tx1"/>
        </a:solidFill>
        <a:latin typeface="+mn-lt"/>
        <a:ea typeface="+mn-ea"/>
        <a:cs typeface="+mn-cs"/>
      </a:defRPr>
    </a:lvl8pPr>
    <a:lvl9pPr marL="4301338" algn="l" defTabSz="1075334" rtl="0" eaLnBrk="1" latinLnBrk="0" hangingPunct="1">
      <a:defRPr kumimoji="1" sz="2117"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EF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淡色スタイル 2 - アクセント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777" autoAdjust="0"/>
    <p:restoredTop sz="94660"/>
  </p:normalViewPr>
  <p:slideViewPr>
    <p:cSldViewPr snapToGrid="0">
      <p:cViewPr varScale="1">
        <p:scale>
          <a:sx n="80" d="100"/>
          <a:sy n="80" d="100"/>
        </p:scale>
        <p:origin x="19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600200" y="1571308"/>
            <a:ext cx="9601200" cy="3342640"/>
          </a:xfrm>
        </p:spPr>
        <p:txBody>
          <a:bodyPr anchor="b"/>
          <a:lstStyle>
            <a:lvl1pPr algn="ctr">
              <a:defRPr sz="6300"/>
            </a:lvl1pPr>
          </a:lstStyle>
          <a:p>
            <a:r>
              <a:rPr kumimoji="1" lang="ja-JP" altLang="en-US"/>
              <a:t>マスター タイトルの書式設定</a:t>
            </a:r>
          </a:p>
        </p:txBody>
      </p:sp>
      <p:sp>
        <p:nvSpPr>
          <p:cNvPr id="3" name="サブタイトル 2"/>
          <p:cNvSpPr>
            <a:spLocks noGrp="1"/>
          </p:cNvSpPr>
          <p:nvPr>
            <p:ph type="subTitle" idx="1"/>
          </p:nvPr>
        </p:nvSpPr>
        <p:spPr>
          <a:xfrm>
            <a:off x="1600200" y="5042853"/>
            <a:ext cx="9601200" cy="2318067"/>
          </a:xfrm>
        </p:spPr>
        <p:txBody>
          <a:bodyPr/>
          <a:lstStyle>
            <a:lvl1pPr marL="0" indent="0" algn="ctr">
              <a:buNone/>
              <a:defRPr sz="2520"/>
            </a:lvl1pPr>
            <a:lvl2pPr marL="480060" indent="0" algn="ctr">
              <a:buNone/>
              <a:defRPr sz="2100"/>
            </a:lvl2pPr>
            <a:lvl3pPr marL="960120" indent="0" algn="ctr">
              <a:buNone/>
              <a:defRPr sz="1890"/>
            </a:lvl3pPr>
            <a:lvl4pPr marL="1440180" indent="0" algn="ctr">
              <a:buNone/>
              <a:defRPr sz="1680"/>
            </a:lvl4pPr>
            <a:lvl5pPr marL="1920240" indent="0" algn="ctr">
              <a:buNone/>
              <a:defRPr sz="1680"/>
            </a:lvl5pPr>
            <a:lvl6pPr marL="2400300" indent="0" algn="ctr">
              <a:buNone/>
              <a:defRPr sz="1680"/>
            </a:lvl6pPr>
            <a:lvl7pPr marL="2880360" indent="0" algn="ctr">
              <a:buNone/>
              <a:defRPr sz="1680"/>
            </a:lvl7pPr>
            <a:lvl8pPr marL="3360420" indent="0" algn="ctr">
              <a:buNone/>
              <a:defRPr sz="1680"/>
            </a:lvl8pPr>
            <a:lvl9pPr marL="3840480" indent="0" algn="ctr">
              <a:buNone/>
              <a:defRPr sz="168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BD998F9F-A04F-42AC-B7B1-45FA924E376A}" type="datetimeFigureOut">
              <a:rPr kumimoji="1" lang="ja-JP" altLang="en-US" smtClean="0"/>
              <a:t>2022/3/22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2901135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D998F9F-A04F-42AC-B7B1-45FA924E376A}" type="datetimeFigureOut">
              <a:rPr kumimoji="1" lang="ja-JP" altLang="en-US" smtClean="0"/>
              <a:t>2022/3/22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286136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73443" y="2393634"/>
            <a:ext cx="11041380" cy="3993832"/>
          </a:xfrm>
        </p:spPr>
        <p:txBody>
          <a:bodyPr anchor="b"/>
          <a:lstStyle>
            <a:lvl1pPr>
              <a:defRPr sz="63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73443" y="6425249"/>
            <a:ext cx="11041380" cy="2100262"/>
          </a:xfrm>
        </p:spPr>
        <p:txBody>
          <a:bodyPr/>
          <a:lstStyle>
            <a:lvl1pPr marL="0" indent="0">
              <a:buNone/>
              <a:defRPr sz="2520">
                <a:solidFill>
                  <a:schemeClr val="tx1">
                    <a:tint val="75000"/>
                  </a:schemeClr>
                </a:solidFill>
              </a:defRPr>
            </a:lvl1pPr>
            <a:lvl2pPr marL="480060" indent="0">
              <a:buNone/>
              <a:defRPr sz="2100">
                <a:solidFill>
                  <a:schemeClr val="tx1">
                    <a:tint val="75000"/>
                  </a:schemeClr>
                </a:solidFill>
              </a:defRPr>
            </a:lvl2pPr>
            <a:lvl3pPr marL="960120" indent="0">
              <a:buNone/>
              <a:defRPr sz="1890">
                <a:solidFill>
                  <a:schemeClr val="tx1">
                    <a:tint val="75000"/>
                  </a:schemeClr>
                </a:solidFill>
              </a:defRPr>
            </a:lvl3pPr>
            <a:lvl4pPr marL="1440180" indent="0">
              <a:buNone/>
              <a:defRPr sz="1680">
                <a:solidFill>
                  <a:schemeClr val="tx1">
                    <a:tint val="75000"/>
                  </a:schemeClr>
                </a:solidFill>
              </a:defRPr>
            </a:lvl4pPr>
            <a:lvl5pPr marL="1920240" indent="0">
              <a:buNone/>
              <a:defRPr sz="1680">
                <a:solidFill>
                  <a:schemeClr val="tx1">
                    <a:tint val="75000"/>
                  </a:schemeClr>
                </a:solidFill>
              </a:defRPr>
            </a:lvl5pPr>
            <a:lvl6pPr marL="2400300" indent="0">
              <a:buNone/>
              <a:defRPr sz="1680">
                <a:solidFill>
                  <a:schemeClr val="tx1">
                    <a:tint val="75000"/>
                  </a:schemeClr>
                </a:solidFill>
              </a:defRPr>
            </a:lvl6pPr>
            <a:lvl7pPr marL="2880360" indent="0">
              <a:buNone/>
              <a:defRPr sz="1680">
                <a:solidFill>
                  <a:schemeClr val="tx1">
                    <a:tint val="75000"/>
                  </a:schemeClr>
                </a:solidFill>
              </a:defRPr>
            </a:lvl7pPr>
            <a:lvl8pPr marL="3360420" indent="0">
              <a:buNone/>
              <a:defRPr sz="1680">
                <a:solidFill>
                  <a:schemeClr val="tx1">
                    <a:tint val="75000"/>
                  </a:schemeClr>
                </a:solidFill>
              </a:defRPr>
            </a:lvl8pPr>
            <a:lvl9pPr marL="3840480" indent="0">
              <a:buNone/>
              <a:defRPr sz="168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BD998F9F-A04F-42AC-B7B1-45FA924E376A}" type="datetimeFigureOut">
              <a:rPr kumimoji="1" lang="ja-JP" altLang="en-US" smtClean="0"/>
              <a:t>2022/3/22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40158854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80110" y="2555875"/>
            <a:ext cx="5440680" cy="609187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480810" y="2555875"/>
            <a:ext cx="5440680" cy="609187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BD998F9F-A04F-42AC-B7B1-45FA924E376A}" type="datetimeFigureOut">
              <a:rPr kumimoji="1" lang="ja-JP" altLang="en-US" smtClean="0"/>
              <a:t>2022/3/22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4166359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81777" y="511176"/>
            <a:ext cx="11041380" cy="1855788"/>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81778" y="2353628"/>
            <a:ext cx="5415676" cy="1153477"/>
          </a:xfrm>
        </p:spPr>
        <p:txBody>
          <a:bodyPr anchor="b"/>
          <a:lstStyle>
            <a:lvl1pPr marL="0" indent="0">
              <a:buNone/>
              <a:defRPr sz="2520" b="1"/>
            </a:lvl1pPr>
            <a:lvl2pPr marL="480060" indent="0">
              <a:buNone/>
              <a:defRPr sz="2100" b="1"/>
            </a:lvl2pPr>
            <a:lvl3pPr marL="960120" indent="0">
              <a:buNone/>
              <a:defRPr sz="1890" b="1"/>
            </a:lvl3pPr>
            <a:lvl4pPr marL="1440180" indent="0">
              <a:buNone/>
              <a:defRPr sz="1680" b="1"/>
            </a:lvl4pPr>
            <a:lvl5pPr marL="1920240" indent="0">
              <a:buNone/>
              <a:defRPr sz="1680" b="1"/>
            </a:lvl5pPr>
            <a:lvl6pPr marL="2400300" indent="0">
              <a:buNone/>
              <a:defRPr sz="1680" b="1"/>
            </a:lvl6pPr>
            <a:lvl7pPr marL="2880360" indent="0">
              <a:buNone/>
              <a:defRPr sz="1680" b="1"/>
            </a:lvl7pPr>
            <a:lvl8pPr marL="3360420" indent="0">
              <a:buNone/>
              <a:defRPr sz="1680" b="1"/>
            </a:lvl8pPr>
            <a:lvl9pPr marL="3840480" indent="0">
              <a:buNone/>
              <a:defRPr sz="168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81778" y="3507105"/>
            <a:ext cx="5415676" cy="515842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480810" y="2353628"/>
            <a:ext cx="5442347" cy="1153477"/>
          </a:xfrm>
        </p:spPr>
        <p:txBody>
          <a:bodyPr anchor="b"/>
          <a:lstStyle>
            <a:lvl1pPr marL="0" indent="0">
              <a:buNone/>
              <a:defRPr sz="2520" b="1"/>
            </a:lvl1pPr>
            <a:lvl2pPr marL="480060" indent="0">
              <a:buNone/>
              <a:defRPr sz="2100" b="1"/>
            </a:lvl2pPr>
            <a:lvl3pPr marL="960120" indent="0">
              <a:buNone/>
              <a:defRPr sz="1890" b="1"/>
            </a:lvl3pPr>
            <a:lvl4pPr marL="1440180" indent="0">
              <a:buNone/>
              <a:defRPr sz="1680" b="1"/>
            </a:lvl4pPr>
            <a:lvl5pPr marL="1920240" indent="0">
              <a:buNone/>
              <a:defRPr sz="1680" b="1"/>
            </a:lvl5pPr>
            <a:lvl6pPr marL="2400300" indent="0">
              <a:buNone/>
              <a:defRPr sz="1680" b="1"/>
            </a:lvl6pPr>
            <a:lvl7pPr marL="2880360" indent="0">
              <a:buNone/>
              <a:defRPr sz="1680" b="1"/>
            </a:lvl7pPr>
            <a:lvl8pPr marL="3360420" indent="0">
              <a:buNone/>
              <a:defRPr sz="1680" b="1"/>
            </a:lvl8pPr>
            <a:lvl9pPr marL="3840480" indent="0">
              <a:buNone/>
              <a:defRPr sz="168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480810" y="3507105"/>
            <a:ext cx="5442347" cy="515842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BD998F9F-A04F-42AC-B7B1-45FA924E376A}" type="datetimeFigureOut">
              <a:rPr kumimoji="1" lang="ja-JP" altLang="en-US" smtClean="0"/>
              <a:t>2022/3/22</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4092675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BD998F9F-A04F-42AC-B7B1-45FA924E376A}" type="datetimeFigureOut">
              <a:rPr kumimoji="1" lang="ja-JP" altLang="en-US" smtClean="0"/>
              <a:t>2022/3/22</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3169164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BD998F9F-A04F-42AC-B7B1-45FA924E376A}" type="datetimeFigureOut">
              <a:rPr kumimoji="1" lang="ja-JP" altLang="en-US" smtClean="0"/>
              <a:t>2022/3/22</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1044673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81778" y="640080"/>
            <a:ext cx="4128849" cy="2240280"/>
          </a:xfrm>
        </p:spPr>
        <p:txBody>
          <a:bodyPr anchor="b"/>
          <a:lstStyle>
            <a:lvl1pPr>
              <a:defRPr sz="3360"/>
            </a:lvl1pPr>
          </a:lstStyle>
          <a:p>
            <a:r>
              <a:rPr kumimoji="1" lang="ja-JP" altLang="en-US"/>
              <a:t>マスター タイトルの書式設定</a:t>
            </a:r>
          </a:p>
        </p:txBody>
      </p:sp>
      <p:sp>
        <p:nvSpPr>
          <p:cNvPr id="3" name="コンテンツ プレースホルダー 2"/>
          <p:cNvSpPr>
            <a:spLocks noGrp="1"/>
          </p:cNvSpPr>
          <p:nvPr>
            <p:ph idx="1"/>
          </p:nvPr>
        </p:nvSpPr>
        <p:spPr>
          <a:xfrm>
            <a:off x="5442347" y="1382396"/>
            <a:ext cx="6480810" cy="6823075"/>
          </a:xfrm>
        </p:spPr>
        <p:txBody>
          <a:bodyPr/>
          <a:lstStyle>
            <a:lvl1pPr>
              <a:defRPr sz="3360"/>
            </a:lvl1pPr>
            <a:lvl2pPr>
              <a:defRPr sz="2940"/>
            </a:lvl2pPr>
            <a:lvl3pPr>
              <a:defRPr sz="2520"/>
            </a:lvl3pPr>
            <a:lvl4pPr>
              <a:defRPr sz="2100"/>
            </a:lvl4pPr>
            <a:lvl5pPr>
              <a:defRPr sz="2100"/>
            </a:lvl5pPr>
            <a:lvl6pPr>
              <a:defRPr sz="2100"/>
            </a:lvl6pPr>
            <a:lvl7pPr>
              <a:defRPr sz="2100"/>
            </a:lvl7pPr>
            <a:lvl8pPr>
              <a:defRPr sz="2100"/>
            </a:lvl8pPr>
            <a:lvl9pPr>
              <a:defRPr sz="21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81778" y="2880360"/>
            <a:ext cx="4128849" cy="5336223"/>
          </a:xfrm>
        </p:spPr>
        <p:txBody>
          <a:bodyPr/>
          <a:lstStyle>
            <a:lvl1pPr marL="0" indent="0">
              <a:buNone/>
              <a:defRPr sz="1680"/>
            </a:lvl1pPr>
            <a:lvl2pPr marL="480060" indent="0">
              <a:buNone/>
              <a:defRPr sz="1470"/>
            </a:lvl2pPr>
            <a:lvl3pPr marL="960120" indent="0">
              <a:buNone/>
              <a:defRPr sz="1260"/>
            </a:lvl3pPr>
            <a:lvl4pPr marL="1440180" indent="0">
              <a:buNone/>
              <a:defRPr sz="1050"/>
            </a:lvl4pPr>
            <a:lvl5pPr marL="1920240" indent="0">
              <a:buNone/>
              <a:defRPr sz="1050"/>
            </a:lvl5pPr>
            <a:lvl6pPr marL="2400300" indent="0">
              <a:buNone/>
              <a:defRPr sz="1050"/>
            </a:lvl6pPr>
            <a:lvl7pPr marL="2880360" indent="0">
              <a:buNone/>
              <a:defRPr sz="1050"/>
            </a:lvl7pPr>
            <a:lvl8pPr marL="3360420" indent="0">
              <a:buNone/>
              <a:defRPr sz="1050"/>
            </a:lvl8pPr>
            <a:lvl9pPr marL="3840480" indent="0">
              <a:buNone/>
              <a:defRPr sz="105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BD998F9F-A04F-42AC-B7B1-45FA924E376A}" type="datetimeFigureOut">
              <a:rPr kumimoji="1" lang="ja-JP" altLang="en-US" smtClean="0"/>
              <a:t>2022/3/22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1260594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81778" y="640080"/>
            <a:ext cx="4128849" cy="2240280"/>
          </a:xfrm>
        </p:spPr>
        <p:txBody>
          <a:bodyPr anchor="b"/>
          <a:lstStyle>
            <a:lvl1pPr>
              <a:defRPr sz="3360"/>
            </a:lvl1pPr>
          </a:lstStyle>
          <a:p>
            <a:r>
              <a:rPr kumimoji="1" lang="ja-JP" altLang="en-US"/>
              <a:t>マスター タイトルの書式設定</a:t>
            </a:r>
          </a:p>
        </p:txBody>
      </p:sp>
      <p:sp>
        <p:nvSpPr>
          <p:cNvPr id="3" name="図プレースホルダー 2"/>
          <p:cNvSpPr>
            <a:spLocks noGrp="1"/>
          </p:cNvSpPr>
          <p:nvPr>
            <p:ph type="pic" idx="1"/>
          </p:nvPr>
        </p:nvSpPr>
        <p:spPr>
          <a:xfrm>
            <a:off x="5442347" y="1382396"/>
            <a:ext cx="6480810" cy="6823075"/>
          </a:xfrm>
        </p:spPr>
        <p:txBody>
          <a:bodyPr/>
          <a:lstStyle>
            <a:lvl1pPr marL="0" indent="0">
              <a:buNone/>
              <a:defRPr sz="3360"/>
            </a:lvl1pPr>
            <a:lvl2pPr marL="480060" indent="0">
              <a:buNone/>
              <a:defRPr sz="2940"/>
            </a:lvl2pPr>
            <a:lvl3pPr marL="960120" indent="0">
              <a:buNone/>
              <a:defRPr sz="2520"/>
            </a:lvl3pPr>
            <a:lvl4pPr marL="1440180" indent="0">
              <a:buNone/>
              <a:defRPr sz="2100"/>
            </a:lvl4pPr>
            <a:lvl5pPr marL="1920240" indent="0">
              <a:buNone/>
              <a:defRPr sz="2100"/>
            </a:lvl5pPr>
            <a:lvl6pPr marL="2400300" indent="0">
              <a:buNone/>
              <a:defRPr sz="2100"/>
            </a:lvl6pPr>
            <a:lvl7pPr marL="2880360" indent="0">
              <a:buNone/>
              <a:defRPr sz="2100"/>
            </a:lvl7pPr>
            <a:lvl8pPr marL="3360420" indent="0">
              <a:buNone/>
              <a:defRPr sz="2100"/>
            </a:lvl8pPr>
            <a:lvl9pPr marL="3840480" indent="0">
              <a:buNone/>
              <a:defRPr sz="2100"/>
            </a:lvl9pPr>
          </a:lstStyle>
          <a:p>
            <a:r>
              <a:rPr kumimoji="1" lang="ja-JP" altLang="en-US"/>
              <a:t>図を追加</a:t>
            </a:r>
          </a:p>
        </p:txBody>
      </p:sp>
      <p:sp>
        <p:nvSpPr>
          <p:cNvPr id="4" name="テキスト プレースホルダー 3"/>
          <p:cNvSpPr>
            <a:spLocks noGrp="1"/>
          </p:cNvSpPr>
          <p:nvPr>
            <p:ph type="body" sz="half" idx="2"/>
          </p:nvPr>
        </p:nvSpPr>
        <p:spPr>
          <a:xfrm>
            <a:off x="881778" y="2880360"/>
            <a:ext cx="4128849" cy="5336223"/>
          </a:xfrm>
        </p:spPr>
        <p:txBody>
          <a:bodyPr/>
          <a:lstStyle>
            <a:lvl1pPr marL="0" indent="0">
              <a:buNone/>
              <a:defRPr sz="1680"/>
            </a:lvl1pPr>
            <a:lvl2pPr marL="480060" indent="0">
              <a:buNone/>
              <a:defRPr sz="1470"/>
            </a:lvl2pPr>
            <a:lvl3pPr marL="960120" indent="0">
              <a:buNone/>
              <a:defRPr sz="1260"/>
            </a:lvl3pPr>
            <a:lvl4pPr marL="1440180" indent="0">
              <a:buNone/>
              <a:defRPr sz="1050"/>
            </a:lvl4pPr>
            <a:lvl5pPr marL="1920240" indent="0">
              <a:buNone/>
              <a:defRPr sz="1050"/>
            </a:lvl5pPr>
            <a:lvl6pPr marL="2400300" indent="0">
              <a:buNone/>
              <a:defRPr sz="1050"/>
            </a:lvl6pPr>
            <a:lvl7pPr marL="2880360" indent="0">
              <a:buNone/>
              <a:defRPr sz="1050"/>
            </a:lvl7pPr>
            <a:lvl8pPr marL="3360420" indent="0">
              <a:buNone/>
              <a:defRPr sz="1050"/>
            </a:lvl8pPr>
            <a:lvl9pPr marL="3840480" indent="0">
              <a:buNone/>
              <a:defRPr sz="105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BD998F9F-A04F-42AC-B7B1-45FA924E376A}" type="datetimeFigureOut">
              <a:rPr kumimoji="1" lang="ja-JP" altLang="en-US" smtClean="0"/>
              <a:t>2022/3/22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2515210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D998F9F-A04F-42AC-B7B1-45FA924E376A}" type="datetimeFigureOut">
              <a:rPr kumimoji="1" lang="ja-JP" altLang="en-US" smtClean="0"/>
              <a:t>2022/3/22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1581096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9161145" y="511175"/>
            <a:ext cx="2760345" cy="8136573"/>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80110" y="511175"/>
            <a:ext cx="8121015" cy="8136573"/>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D998F9F-A04F-42AC-B7B1-45FA924E376A}" type="datetimeFigureOut">
              <a:rPr kumimoji="1" lang="ja-JP" altLang="en-US" smtClean="0"/>
              <a:t>2022/3/22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26480022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80110" y="511176"/>
            <a:ext cx="11041380" cy="1855788"/>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80110" y="8898891"/>
            <a:ext cx="2880360" cy="511175"/>
          </a:xfrm>
          <a:prstGeom prst="rect">
            <a:avLst/>
          </a:prstGeom>
        </p:spPr>
        <p:txBody>
          <a:bodyPr vert="horz" lIns="91440" tIns="45720" rIns="91440" bIns="45720" rtlCol="0" anchor="ctr"/>
          <a:lstStyle>
            <a:lvl1pPr algn="l">
              <a:defRPr sz="1260">
                <a:solidFill>
                  <a:schemeClr val="tx1">
                    <a:tint val="75000"/>
                  </a:schemeClr>
                </a:solidFill>
              </a:defRPr>
            </a:lvl1pPr>
          </a:lstStyle>
          <a:p>
            <a:fld id="{BD998F9F-A04F-42AC-B7B1-45FA924E376A}" type="datetimeFigureOut">
              <a:rPr kumimoji="1" lang="ja-JP" altLang="en-US" smtClean="0"/>
              <a:t>2022/3/22</a:t>
            </a:fld>
            <a:endParaRPr kumimoji="1" lang="ja-JP" altLang="en-US"/>
          </a:p>
        </p:txBody>
      </p:sp>
      <p:sp>
        <p:nvSpPr>
          <p:cNvPr id="5" name="フッター プレースホルダー 4"/>
          <p:cNvSpPr>
            <a:spLocks noGrp="1"/>
          </p:cNvSpPr>
          <p:nvPr>
            <p:ph type="ftr" sz="quarter" idx="3"/>
          </p:nvPr>
        </p:nvSpPr>
        <p:spPr>
          <a:xfrm>
            <a:off x="4240530" y="8898891"/>
            <a:ext cx="4320540" cy="511175"/>
          </a:xfrm>
          <a:prstGeom prst="rect">
            <a:avLst/>
          </a:prstGeom>
        </p:spPr>
        <p:txBody>
          <a:bodyPr vert="horz" lIns="91440" tIns="45720" rIns="91440" bIns="45720" rtlCol="0" anchor="ctr"/>
          <a:lstStyle>
            <a:lvl1pPr algn="ctr">
              <a:defRPr sz="126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9041130" y="8898891"/>
            <a:ext cx="2880360" cy="511175"/>
          </a:xfrm>
          <a:prstGeom prst="rect">
            <a:avLst/>
          </a:prstGeom>
        </p:spPr>
        <p:txBody>
          <a:bodyPr vert="horz" lIns="91440" tIns="45720" rIns="91440" bIns="45720" rtlCol="0" anchor="ctr"/>
          <a:lstStyle>
            <a:lvl1pPr algn="r">
              <a:defRPr sz="1260">
                <a:solidFill>
                  <a:schemeClr val="tx1">
                    <a:tint val="75000"/>
                  </a:schemeClr>
                </a:solidFill>
              </a:defRPr>
            </a:lvl1p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14430666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60120" rtl="0" eaLnBrk="1" latinLnBrk="0" hangingPunct="1">
        <a:lnSpc>
          <a:spcPct val="90000"/>
        </a:lnSpc>
        <a:spcBef>
          <a:spcPct val="0"/>
        </a:spcBef>
        <a:buNone/>
        <a:defRPr kumimoji="1" sz="4620" kern="1200">
          <a:solidFill>
            <a:schemeClr val="tx1"/>
          </a:solidFill>
          <a:latin typeface="+mj-lt"/>
          <a:ea typeface="+mj-ea"/>
          <a:cs typeface="+mj-cs"/>
        </a:defRPr>
      </a:lvl1pPr>
    </p:titleStyle>
    <p:bodyStyle>
      <a:lvl1pPr marL="240030" indent="-240030" algn="l" defTabSz="960120" rtl="0" eaLnBrk="1" latinLnBrk="0" hangingPunct="1">
        <a:lnSpc>
          <a:spcPct val="90000"/>
        </a:lnSpc>
        <a:spcBef>
          <a:spcPts val="1050"/>
        </a:spcBef>
        <a:buFont typeface="Arial" panose="020B0604020202020204" pitchFamily="34" charset="0"/>
        <a:buChar char="•"/>
        <a:defRPr kumimoji="1" sz="2940" kern="1200">
          <a:solidFill>
            <a:schemeClr val="tx1"/>
          </a:solidFill>
          <a:latin typeface="+mn-lt"/>
          <a:ea typeface="+mn-ea"/>
          <a:cs typeface="+mn-cs"/>
        </a:defRPr>
      </a:lvl1pPr>
      <a:lvl2pPr marL="720090" indent="-240030" algn="l" defTabSz="960120" rtl="0" eaLnBrk="1" latinLnBrk="0" hangingPunct="1">
        <a:lnSpc>
          <a:spcPct val="90000"/>
        </a:lnSpc>
        <a:spcBef>
          <a:spcPts val="525"/>
        </a:spcBef>
        <a:buFont typeface="Arial" panose="020B0604020202020204" pitchFamily="34" charset="0"/>
        <a:buChar char="•"/>
        <a:defRPr kumimoji="1" sz="2520" kern="1200">
          <a:solidFill>
            <a:schemeClr val="tx1"/>
          </a:solidFill>
          <a:latin typeface="+mn-lt"/>
          <a:ea typeface="+mn-ea"/>
          <a:cs typeface="+mn-cs"/>
        </a:defRPr>
      </a:lvl2pPr>
      <a:lvl3pPr marL="1200150" indent="-240030" algn="l" defTabSz="960120" rtl="0" eaLnBrk="1" latinLnBrk="0" hangingPunct="1">
        <a:lnSpc>
          <a:spcPct val="90000"/>
        </a:lnSpc>
        <a:spcBef>
          <a:spcPts val="525"/>
        </a:spcBef>
        <a:buFont typeface="Arial" panose="020B0604020202020204" pitchFamily="34" charset="0"/>
        <a:buChar char="•"/>
        <a:defRPr kumimoji="1" sz="2100" kern="1200">
          <a:solidFill>
            <a:schemeClr val="tx1"/>
          </a:solidFill>
          <a:latin typeface="+mn-lt"/>
          <a:ea typeface="+mn-ea"/>
          <a:cs typeface="+mn-cs"/>
        </a:defRPr>
      </a:lvl3pPr>
      <a:lvl4pPr marL="1680210" indent="-240030" algn="l" defTabSz="960120" rtl="0" eaLnBrk="1" latinLnBrk="0" hangingPunct="1">
        <a:lnSpc>
          <a:spcPct val="90000"/>
        </a:lnSpc>
        <a:spcBef>
          <a:spcPts val="525"/>
        </a:spcBef>
        <a:buFont typeface="Arial" panose="020B0604020202020204" pitchFamily="34" charset="0"/>
        <a:buChar char="•"/>
        <a:defRPr kumimoji="1" sz="1890" kern="1200">
          <a:solidFill>
            <a:schemeClr val="tx1"/>
          </a:solidFill>
          <a:latin typeface="+mn-lt"/>
          <a:ea typeface="+mn-ea"/>
          <a:cs typeface="+mn-cs"/>
        </a:defRPr>
      </a:lvl4pPr>
      <a:lvl5pPr marL="2160270" indent="-240030" algn="l" defTabSz="960120" rtl="0" eaLnBrk="1" latinLnBrk="0" hangingPunct="1">
        <a:lnSpc>
          <a:spcPct val="90000"/>
        </a:lnSpc>
        <a:spcBef>
          <a:spcPts val="525"/>
        </a:spcBef>
        <a:buFont typeface="Arial" panose="020B0604020202020204" pitchFamily="34" charset="0"/>
        <a:buChar char="•"/>
        <a:defRPr kumimoji="1" sz="1890" kern="1200">
          <a:solidFill>
            <a:schemeClr val="tx1"/>
          </a:solidFill>
          <a:latin typeface="+mn-lt"/>
          <a:ea typeface="+mn-ea"/>
          <a:cs typeface="+mn-cs"/>
        </a:defRPr>
      </a:lvl5pPr>
      <a:lvl6pPr marL="2640330" indent="-240030" algn="l" defTabSz="960120" rtl="0" eaLnBrk="1" latinLnBrk="0" hangingPunct="1">
        <a:lnSpc>
          <a:spcPct val="90000"/>
        </a:lnSpc>
        <a:spcBef>
          <a:spcPts val="525"/>
        </a:spcBef>
        <a:buFont typeface="Arial" panose="020B0604020202020204" pitchFamily="34" charset="0"/>
        <a:buChar char="•"/>
        <a:defRPr kumimoji="1" sz="1890" kern="1200">
          <a:solidFill>
            <a:schemeClr val="tx1"/>
          </a:solidFill>
          <a:latin typeface="+mn-lt"/>
          <a:ea typeface="+mn-ea"/>
          <a:cs typeface="+mn-cs"/>
        </a:defRPr>
      </a:lvl6pPr>
      <a:lvl7pPr marL="3120390" indent="-240030" algn="l" defTabSz="960120" rtl="0" eaLnBrk="1" latinLnBrk="0" hangingPunct="1">
        <a:lnSpc>
          <a:spcPct val="90000"/>
        </a:lnSpc>
        <a:spcBef>
          <a:spcPts val="525"/>
        </a:spcBef>
        <a:buFont typeface="Arial" panose="020B0604020202020204" pitchFamily="34" charset="0"/>
        <a:buChar char="•"/>
        <a:defRPr kumimoji="1" sz="1890" kern="1200">
          <a:solidFill>
            <a:schemeClr val="tx1"/>
          </a:solidFill>
          <a:latin typeface="+mn-lt"/>
          <a:ea typeface="+mn-ea"/>
          <a:cs typeface="+mn-cs"/>
        </a:defRPr>
      </a:lvl7pPr>
      <a:lvl8pPr marL="3600450" indent="-240030" algn="l" defTabSz="960120" rtl="0" eaLnBrk="1" latinLnBrk="0" hangingPunct="1">
        <a:lnSpc>
          <a:spcPct val="90000"/>
        </a:lnSpc>
        <a:spcBef>
          <a:spcPts val="525"/>
        </a:spcBef>
        <a:buFont typeface="Arial" panose="020B0604020202020204" pitchFamily="34" charset="0"/>
        <a:buChar char="•"/>
        <a:defRPr kumimoji="1" sz="1890" kern="1200">
          <a:solidFill>
            <a:schemeClr val="tx1"/>
          </a:solidFill>
          <a:latin typeface="+mn-lt"/>
          <a:ea typeface="+mn-ea"/>
          <a:cs typeface="+mn-cs"/>
        </a:defRPr>
      </a:lvl8pPr>
      <a:lvl9pPr marL="4080510" indent="-240030" algn="l" defTabSz="960120" rtl="0" eaLnBrk="1" latinLnBrk="0" hangingPunct="1">
        <a:lnSpc>
          <a:spcPct val="90000"/>
        </a:lnSpc>
        <a:spcBef>
          <a:spcPts val="525"/>
        </a:spcBef>
        <a:buFont typeface="Arial" panose="020B0604020202020204" pitchFamily="34" charset="0"/>
        <a:buChar char="•"/>
        <a:defRPr kumimoji="1" sz="1890" kern="1200">
          <a:solidFill>
            <a:schemeClr val="tx1"/>
          </a:solidFill>
          <a:latin typeface="+mn-lt"/>
          <a:ea typeface="+mn-ea"/>
          <a:cs typeface="+mn-cs"/>
        </a:defRPr>
      </a:lvl9pPr>
    </p:bodyStyle>
    <p:otherStyle>
      <a:defPPr>
        <a:defRPr lang="ja-JP"/>
      </a:defPPr>
      <a:lvl1pPr marL="0" algn="l" defTabSz="960120" rtl="0" eaLnBrk="1" latinLnBrk="0" hangingPunct="1">
        <a:defRPr kumimoji="1" sz="1890" kern="1200">
          <a:solidFill>
            <a:schemeClr val="tx1"/>
          </a:solidFill>
          <a:latin typeface="+mn-lt"/>
          <a:ea typeface="+mn-ea"/>
          <a:cs typeface="+mn-cs"/>
        </a:defRPr>
      </a:lvl1pPr>
      <a:lvl2pPr marL="480060" algn="l" defTabSz="960120" rtl="0" eaLnBrk="1" latinLnBrk="0" hangingPunct="1">
        <a:defRPr kumimoji="1" sz="1890" kern="1200">
          <a:solidFill>
            <a:schemeClr val="tx1"/>
          </a:solidFill>
          <a:latin typeface="+mn-lt"/>
          <a:ea typeface="+mn-ea"/>
          <a:cs typeface="+mn-cs"/>
        </a:defRPr>
      </a:lvl2pPr>
      <a:lvl3pPr marL="960120" algn="l" defTabSz="960120" rtl="0" eaLnBrk="1" latinLnBrk="0" hangingPunct="1">
        <a:defRPr kumimoji="1" sz="1890" kern="1200">
          <a:solidFill>
            <a:schemeClr val="tx1"/>
          </a:solidFill>
          <a:latin typeface="+mn-lt"/>
          <a:ea typeface="+mn-ea"/>
          <a:cs typeface="+mn-cs"/>
        </a:defRPr>
      </a:lvl3pPr>
      <a:lvl4pPr marL="1440180" algn="l" defTabSz="960120" rtl="0" eaLnBrk="1" latinLnBrk="0" hangingPunct="1">
        <a:defRPr kumimoji="1" sz="1890" kern="1200">
          <a:solidFill>
            <a:schemeClr val="tx1"/>
          </a:solidFill>
          <a:latin typeface="+mn-lt"/>
          <a:ea typeface="+mn-ea"/>
          <a:cs typeface="+mn-cs"/>
        </a:defRPr>
      </a:lvl4pPr>
      <a:lvl5pPr marL="1920240" algn="l" defTabSz="960120" rtl="0" eaLnBrk="1" latinLnBrk="0" hangingPunct="1">
        <a:defRPr kumimoji="1" sz="1890" kern="1200">
          <a:solidFill>
            <a:schemeClr val="tx1"/>
          </a:solidFill>
          <a:latin typeface="+mn-lt"/>
          <a:ea typeface="+mn-ea"/>
          <a:cs typeface="+mn-cs"/>
        </a:defRPr>
      </a:lvl5pPr>
      <a:lvl6pPr marL="2400300" algn="l" defTabSz="960120" rtl="0" eaLnBrk="1" latinLnBrk="0" hangingPunct="1">
        <a:defRPr kumimoji="1" sz="1890" kern="1200">
          <a:solidFill>
            <a:schemeClr val="tx1"/>
          </a:solidFill>
          <a:latin typeface="+mn-lt"/>
          <a:ea typeface="+mn-ea"/>
          <a:cs typeface="+mn-cs"/>
        </a:defRPr>
      </a:lvl6pPr>
      <a:lvl7pPr marL="2880360" algn="l" defTabSz="960120" rtl="0" eaLnBrk="1" latinLnBrk="0" hangingPunct="1">
        <a:defRPr kumimoji="1" sz="1890" kern="1200">
          <a:solidFill>
            <a:schemeClr val="tx1"/>
          </a:solidFill>
          <a:latin typeface="+mn-lt"/>
          <a:ea typeface="+mn-ea"/>
          <a:cs typeface="+mn-cs"/>
        </a:defRPr>
      </a:lvl7pPr>
      <a:lvl8pPr marL="3360420" algn="l" defTabSz="960120" rtl="0" eaLnBrk="1" latinLnBrk="0" hangingPunct="1">
        <a:defRPr kumimoji="1" sz="1890" kern="1200">
          <a:solidFill>
            <a:schemeClr val="tx1"/>
          </a:solidFill>
          <a:latin typeface="+mn-lt"/>
          <a:ea typeface="+mn-ea"/>
          <a:cs typeface="+mn-cs"/>
        </a:defRPr>
      </a:lvl8pPr>
      <a:lvl9pPr marL="3840480" algn="l" defTabSz="960120" rtl="0" eaLnBrk="1" latinLnBrk="0" hangingPunct="1">
        <a:defRPr kumimoji="1" sz="189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グループ化 6"/>
          <p:cNvGrpSpPr/>
          <p:nvPr/>
        </p:nvGrpSpPr>
        <p:grpSpPr>
          <a:xfrm>
            <a:off x="6794340" y="173622"/>
            <a:ext cx="5903090" cy="416688"/>
            <a:chOff x="6782765" y="92599"/>
            <a:chExt cx="5521124" cy="416688"/>
          </a:xfrm>
        </p:grpSpPr>
        <p:sp>
          <p:nvSpPr>
            <p:cNvPr id="5" name="角丸四角形 4"/>
            <p:cNvSpPr/>
            <p:nvPr/>
          </p:nvSpPr>
          <p:spPr>
            <a:xfrm>
              <a:off x="6782765" y="92599"/>
              <a:ext cx="5521124" cy="416688"/>
            </a:xfrm>
            <a:prstGeom prst="roundRect">
              <a:avLst/>
            </a:prstGeom>
            <a:solidFill>
              <a:schemeClr val="accent1">
                <a:lumMod val="40000"/>
                <a:lumOff val="60000"/>
              </a:schemeClr>
            </a:solidFill>
            <a:ln>
              <a:solidFill>
                <a:schemeClr val="accent1">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p:cNvSpPr txBox="1"/>
            <p:nvPr/>
          </p:nvSpPr>
          <p:spPr>
            <a:xfrm>
              <a:off x="8243301" y="116277"/>
              <a:ext cx="2600050" cy="369332"/>
            </a:xfrm>
            <a:prstGeom prst="rect">
              <a:avLst/>
            </a:prstGeom>
            <a:noFill/>
          </p:spPr>
          <p:txBody>
            <a:bodyPr wrap="none" rtlCol="0">
              <a:spAutoFit/>
            </a:bodyPr>
            <a:lstStyle/>
            <a:p>
              <a:r>
                <a:rPr kumimoji="1" lang="ja-JP" altLang="en-US" sz="1800" dirty="0">
                  <a:latin typeface="Meiryo UI" panose="020B0604030504040204" pitchFamily="50" charset="-128"/>
                  <a:ea typeface="Meiryo UI" panose="020B0604030504040204" pitchFamily="50" charset="-128"/>
                </a:rPr>
                <a:t>講座開催のための確認</a:t>
              </a:r>
              <a:r>
                <a:rPr kumimoji="1" lang="ja-JP" altLang="en-US" sz="1800" dirty="0" smtClean="0">
                  <a:latin typeface="Meiryo UI" panose="020B0604030504040204" pitchFamily="50" charset="-128"/>
                  <a:ea typeface="Meiryo UI" panose="020B0604030504040204" pitchFamily="50" charset="-128"/>
                </a:rPr>
                <a:t>事項</a:t>
              </a:r>
              <a:endParaRPr kumimoji="1" lang="ja-JP" altLang="en-US" sz="1800" dirty="0">
                <a:latin typeface="Meiryo UI" panose="020B0604030504040204" pitchFamily="50" charset="-128"/>
                <a:ea typeface="Meiryo UI" panose="020B0604030504040204" pitchFamily="50" charset="-128"/>
              </a:endParaRPr>
            </a:p>
          </p:txBody>
        </p:sp>
      </p:grpSp>
      <p:graphicFrame>
        <p:nvGraphicFramePr>
          <p:cNvPr id="6" name="表 5"/>
          <p:cNvGraphicFramePr>
            <a:graphicFrameLocks noGrp="1"/>
          </p:cNvGraphicFramePr>
          <p:nvPr>
            <p:extLst>
              <p:ext uri="{D42A27DB-BD31-4B8C-83A1-F6EECF244321}">
                <p14:modId xmlns:p14="http://schemas.microsoft.com/office/powerpoint/2010/main" val="1356465553"/>
              </p:ext>
            </p:extLst>
          </p:nvPr>
        </p:nvGraphicFramePr>
        <p:xfrm>
          <a:off x="6794340" y="2247834"/>
          <a:ext cx="5903091" cy="6456302"/>
        </p:xfrm>
        <a:graphic>
          <a:graphicData uri="http://schemas.openxmlformats.org/drawingml/2006/table">
            <a:tbl>
              <a:tblPr firstRow="1" bandRow="1">
                <a:tableStyleId>{7DF18680-E054-41AD-8BC1-D1AEF772440D}</a:tableStyleId>
              </a:tblPr>
              <a:tblGrid>
                <a:gridCol w="275642">
                  <a:extLst>
                    <a:ext uri="{9D8B030D-6E8A-4147-A177-3AD203B41FA5}">
                      <a16:colId xmlns:a16="http://schemas.microsoft.com/office/drawing/2014/main" val="3189030142"/>
                    </a:ext>
                  </a:extLst>
                </a:gridCol>
                <a:gridCol w="1244174">
                  <a:extLst>
                    <a:ext uri="{9D8B030D-6E8A-4147-A177-3AD203B41FA5}">
                      <a16:colId xmlns:a16="http://schemas.microsoft.com/office/drawing/2014/main" val="2428590257"/>
                    </a:ext>
                  </a:extLst>
                </a:gridCol>
                <a:gridCol w="2250154">
                  <a:extLst>
                    <a:ext uri="{9D8B030D-6E8A-4147-A177-3AD203B41FA5}">
                      <a16:colId xmlns:a16="http://schemas.microsoft.com/office/drawing/2014/main" val="298974158"/>
                    </a:ext>
                  </a:extLst>
                </a:gridCol>
                <a:gridCol w="2133121">
                  <a:extLst>
                    <a:ext uri="{9D8B030D-6E8A-4147-A177-3AD203B41FA5}">
                      <a16:colId xmlns:a16="http://schemas.microsoft.com/office/drawing/2014/main" val="3617360259"/>
                    </a:ext>
                  </a:extLst>
                </a:gridCol>
              </a:tblGrid>
              <a:tr h="158711">
                <a:tc gridSpan="2">
                  <a:txBody>
                    <a:bodyPr/>
                    <a:lstStyle/>
                    <a:p>
                      <a:pPr algn="l"/>
                      <a:endParaRPr kumimoji="1" lang="en-US" altLang="ja-JP" sz="1800" dirty="0" smtClean="0">
                        <a:latin typeface="Meiryo UI" panose="020B0604030504040204" pitchFamily="50" charset="-128"/>
                        <a:ea typeface="Meiryo UI" panose="020B0604030504040204" pitchFamily="50" charset="-128"/>
                      </a:endParaRPr>
                    </a:p>
                  </a:txBody>
                  <a:tcPr anchor="ctr"/>
                </a:tc>
                <a:tc hMerge="1">
                  <a:txBody>
                    <a:bodyPr/>
                    <a:lstStyle/>
                    <a:p>
                      <a:pPr algn="ct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marL="0" marR="0" lvl="0" indent="0" algn="ctr" defTabSz="960120" rtl="0" eaLnBrk="1" fontAlgn="auto" latinLnBrk="0" hangingPunct="1">
                        <a:lnSpc>
                          <a:spcPct val="100000"/>
                        </a:lnSpc>
                        <a:spcBef>
                          <a:spcPts val="0"/>
                        </a:spcBef>
                        <a:spcAft>
                          <a:spcPts val="0"/>
                        </a:spcAft>
                        <a:buClrTx/>
                        <a:buSzTx/>
                        <a:buFontTx/>
                        <a:buNone/>
                        <a:tabLst/>
                        <a:defRPr/>
                      </a:pPr>
                      <a:r>
                        <a:rPr kumimoji="1" lang="ja-JP" altLang="en-US" sz="1100" dirty="0" smtClean="0">
                          <a:latin typeface="Meiryo UI" panose="020B0604030504040204" pitchFamily="50" charset="-128"/>
                          <a:ea typeface="Meiryo UI" panose="020B0604030504040204" pitchFamily="50" charset="-128"/>
                        </a:rPr>
                        <a:t>確認事項</a:t>
                      </a:r>
                      <a:endParaRPr kumimoji="1" lang="en-US" altLang="ja-JP" sz="1100" dirty="0" smtClean="0">
                        <a:latin typeface="Meiryo UI" panose="020B0604030504040204" pitchFamily="50" charset="-128"/>
                        <a:ea typeface="Meiryo UI" panose="020B0604030504040204" pitchFamily="50" charset="-128"/>
                      </a:endParaRPr>
                    </a:p>
                  </a:txBody>
                  <a:tcPr anchor="ctr"/>
                </a:tc>
                <a:tc>
                  <a:txBody>
                    <a:bodyPr/>
                    <a:lstStyle/>
                    <a:p>
                      <a:pPr algn="ctr"/>
                      <a:r>
                        <a:rPr kumimoji="1" lang="ja-JP" altLang="en-US" sz="1100" dirty="0" smtClean="0">
                          <a:latin typeface="Meiryo UI" panose="020B0604030504040204" pitchFamily="50" charset="-128"/>
                          <a:ea typeface="Meiryo UI" panose="020B0604030504040204" pitchFamily="50" charset="-128"/>
                        </a:rPr>
                        <a:t>備考</a:t>
                      </a:r>
                      <a:endParaRPr kumimoji="1" lang="ja-JP" altLang="en-US" sz="110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2222670340"/>
                  </a:ext>
                </a:extLst>
              </a:tr>
              <a:tr h="469614">
                <a:tc>
                  <a:txBody>
                    <a:bodyPr/>
                    <a:lstStyle/>
                    <a:p>
                      <a:pPr algn="ctr"/>
                      <a:r>
                        <a:rPr kumimoji="1" lang="ja-JP" altLang="en-US" sz="1100" dirty="0" smtClean="0">
                          <a:latin typeface="Meiryo UI" panose="020B0604030504040204" pitchFamily="50" charset="-128"/>
                          <a:ea typeface="Meiryo UI" panose="020B0604030504040204" pitchFamily="50" charset="-128"/>
                        </a:rPr>
                        <a:t>①</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r>
                        <a:rPr kumimoji="1" lang="ja-JP" altLang="en-US" sz="1100" dirty="0" smtClean="0">
                          <a:latin typeface="Meiryo UI" panose="020B0604030504040204" pitchFamily="50" charset="-128"/>
                          <a:ea typeface="Meiryo UI" panose="020B0604030504040204" pitchFamily="50" charset="-128"/>
                        </a:rPr>
                        <a:t>開催日時</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r"/>
                      <a:r>
                        <a:rPr kumimoji="1" lang="ja-JP" altLang="en-US" sz="1100" dirty="0" smtClean="0">
                          <a:latin typeface="Meiryo UI" panose="020B0604030504040204" pitchFamily="50" charset="-128"/>
                          <a:ea typeface="Meiryo UI" panose="020B0604030504040204" pitchFamily="50" charset="-128"/>
                        </a:rPr>
                        <a:t>　　年　　月　　日</a:t>
                      </a:r>
                      <a:endParaRPr kumimoji="1" lang="en-US" altLang="ja-JP" sz="1100" dirty="0" smtClean="0">
                        <a:latin typeface="Meiryo UI" panose="020B0604030504040204" pitchFamily="50" charset="-128"/>
                        <a:ea typeface="Meiryo UI" panose="020B0604030504040204" pitchFamily="50" charset="-128"/>
                      </a:endParaRPr>
                    </a:p>
                    <a:p>
                      <a:pPr algn="r"/>
                      <a:r>
                        <a:rPr kumimoji="1" lang="ja-JP" altLang="en-US" sz="1100" dirty="0" smtClean="0">
                          <a:latin typeface="Meiryo UI" panose="020B0604030504040204" pitchFamily="50" charset="-128"/>
                          <a:ea typeface="Meiryo UI" panose="020B0604030504040204" pitchFamily="50" charset="-128"/>
                        </a:rPr>
                        <a:t>　　時　　分　～　　時　　分</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endParaRPr kumimoji="1" lang="ja-JP" altLang="en-US" sz="11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4289242101"/>
                  </a:ext>
                </a:extLst>
              </a:tr>
              <a:tr h="469614">
                <a:tc>
                  <a:txBody>
                    <a:bodyPr/>
                    <a:lstStyle/>
                    <a:p>
                      <a:pPr algn="ctr"/>
                      <a:r>
                        <a:rPr kumimoji="1" lang="ja-JP" altLang="en-US" sz="1100" dirty="0" smtClean="0">
                          <a:latin typeface="Meiryo UI" panose="020B0604030504040204" pitchFamily="50" charset="-128"/>
                          <a:ea typeface="Meiryo UI" panose="020B0604030504040204" pitchFamily="50" charset="-128"/>
                        </a:rPr>
                        <a:t>②</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r>
                        <a:rPr kumimoji="1" lang="ja-JP" altLang="en-US" sz="1100" dirty="0" smtClean="0">
                          <a:latin typeface="Meiryo UI" panose="020B0604030504040204" pitchFamily="50" charset="-128"/>
                          <a:ea typeface="Meiryo UI" panose="020B0604030504040204" pitchFamily="50" charset="-128"/>
                        </a:rPr>
                        <a:t>受講者数</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r>
                        <a:rPr kumimoji="1" lang="ja-JP" altLang="en-US" sz="1100" dirty="0" smtClean="0">
                          <a:latin typeface="Meiryo UI" panose="020B0604030504040204" pitchFamily="50" charset="-128"/>
                          <a:ea typeface="Meiryo UI" panose="020B0604030504040204" pitchFamily="50" charset="-128"/>
                        </a:rPr>
                        <a:t>　　　　　　　　　　　　　　　　人　</a:t>
                      </a:r>
                      <a:endParaRPr kumimoji="1" lang="en-US" altLang="ja-JP" sz="1100" dirty="0" smtClean="0">
                        <a:latin typeface="Meiryo UI" panose="020B0604030504040204" pitchFamily="50" charset="-128"/>
                        <a:ea typeface="Meiryo UI" panose="020B0604030504040204" pitchFamily="50" charset="-128"/>
                      </a:endParaRPr>
                    </a:p>
                    <a:p>
                      <a:pPr algn="l"/>
                      <a:r>
                        <a:rPr kumimoji="1" lang="ja-JP" altLang="en-US" sz="1100" dirty="0" smtClean="0">
                          <a:latin typeface="Meiryo UI" panose="020B0604030504040204" pitchFamily="50" charset="-128"/>
                          <a:ea typeface="Meiryo UI" panose="020B0604030504040204" pitchFamily="50" charset="-128"/>
                        </a:rPr>
                        <a:t>（男性：　　　女性：　　　）</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endParaRPr kumimoji="1" lang="ja-JP" altLang="en-US" sz="800" dirty="0" smtClean="0">
                        <a:solidFill>
                          <a:schemeClr val="tx1"/>
                        </a:solidFill>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47944026"/>
                  </a:ext>
                </a:extLst>
              </a:tr>
              <a:tr h="359683">
                <a:tc>
                  <a:txBody>
                    <a:bodyPr/>
                    <a:lstStyle/>
                    <a:p>
                      <a:pPr algn="ctr"/>
                      <a:r>
                        <a:rPr kumimoji="1" lang="ja-JP" altLang="en-US" sz="1100" dirty="0" smtClean="0">
                          <a:latin typeface="Meiryo UI" panose="020B0604030504040204" pitchFamily="50" charset="-128"/>
                          <a:ea typeface="Meiryo UI" panose="020B0604030504040204" pitchFamily="50" charset="-128"/>
                        </a:rPr>
                        <a:t>③</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r>
                        <a:rPr kumimoji="1" lang="ja-JP" altLang="en-US" sz="1100" dirty="0" smtClean="0">
                          <a:latin typeface="Meiryo UI" panose="020B0604030504040204" pitchFamily="50" charset="-128"/>
                          <a:ea typeface="Meiryo UI" panose="020B0604030504040204" pitchFamily="50" charset="-128"/>
                        </a:rPr>
                        <a:t>受講者の年代</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r>
                        <a:rPr kumimoji="1" lang="ja-JP" altLang="en-US" sz="1100" dirty="0" smtClean="0">
                          <a:latin typeface="Meiryo UI" panose="020B0604030504040204" pitchFamily="50" charset="-128"/>
                          <a:ea typeface="Meiryo UI" panose="020B0604030504040204" pitchFamily="50" charset="-128"/>
                        </a:rPr>
                        <a:t>□</a:t>
                      </a:r>
                      <a:r>
                        <a:rPr kumimoji="1" lang="en-US" altLang="ja-JP" sz="1100" dirty="0" smtClean="0">
                          <a:latin typeface="Meiryo UI" panose="020B0604030504040204" pitchFamily="50" charset="-128"/>
                          <a:ea typeface="Meiryo UI" panose="020B0604030504040204" pitchFamily="50" charset="-128"/>
                        </a:rPr>
                        <a:t>10</a:t>
                      </a:r>
                      <a:r>
                        <a:rPr kumimoji="1" lang="ja-JP" altLang="en-US" sz="1100" dirty="0" smtClean="0">
                          <a:latin typeface="Meiryo UI" panose="020B0604030504040204" pitchFamily="50" charset="-128"/>
                          <a:ea typeface="Meiryo UI" panose="020B0604030504040204" pitchFamily="50" charset="-128"/>
                        </a:rPr>
                        <a:t>～</a:t>
                      </a:r>
                      <a:r>
                        <a:rPr kumimoji="1" lang="en-US" altLang="ja-JP" sz="1100" dirty="0" smtClean="0">
                          <a:latin typeface="Meiryo UI" panose="020B0604030504040204" pitchFamily="50" charset="-128"/>
                          <a:ea typeface="Meiryo UI" panose="020B0604030504040204" pitchFamily="50" charset="-128"/>
                        </a:rPr>
                        <a:t>20</a:t>
                      </a:r>
                      <a:r>
                        <a:rPr kumimoji="1" lang="ja-JP" altLang="en-US" sz="1100" dirty="0" smtClean="0">
                          <a:latin typeface="Meiryo UI" panose="020B0604030504040204" pitchFamily="50" charset="-128"/>
                          <a:ea typeface="Meiryo UI" panose="020B0604030504040204" pitchFamily="50" charset="-128"/>
                        </a:rPr>
                        <a:t>代　</a:t>
                      </a:r>
                      <a:endParaRPr kumimoji="1" lang="en-US" altLang="ja-JP" sz="1100" dirty="0" smtClean="0">
                        <a:latin typeface="Meiryo UI" panose="020B0604030504040204" pitchFamily="50" charset="-128"/>
                        <a:ea typeface="Meiryo UI" panose="020B0604030504040204" pitchFamily="50" charset="-128"/>
                      </a:endParaRPr>
                    </a:p>
                    <a:p>
                      <a:pPr algn="l"/>
                      <a:r>
                        <a:rPr kumimoji="1" lang="ja-JP" altLang="en-US" sz="1100" dirty="0" smtClean="0">
                          <a:latin typeface="Meiryo UI" panose="020B0604030504040204" pitchFamily="50" charset="-128"/>
                          <a:ea typeface="Meiryo UI" panose="020B0604030504040204" pitchFamily="50" charset="-128"/>
                        </a:rPr>
                        <a:t>□</a:t>
                      </a:r>
                      <a:r>
                        <a:rPr kumimoji="1" lang="en-US" altLang="ja-JP" sz="1100" dirty="0" smtClean="0">
                          <a:latin typeface="Meiryo UI" panose="020B0604030504040204" pitchFamily="50" charset="-128"/>
                          <a:ea typeface="Meiryo UI" panose="020B0604030504040204" pitchFamily="50" charset="-128"/>
                        </a:rPr>
                        <a:t>30</a:t>
                      </a:r>
                      <a:r>
                        <a:rPr kumimoji="1" lang="ja-JP" altLang="en-US" sz="1100" dirty="0" smtClean="0">
                          <a:latin typeface="Meiryo UI" panose="020B0604030504040204" pitchFamily="50" charset="-128"/>
                          <a:ea typeface="Meiryo UI" panose="020B0604030504040204" pitchFamily="50" charset="-128"/>
                        </a:rPr>
                        <a:t>～</a:t>
                      </a:r>
                      <a:r>
                        <a:rPr kumimoji="1" lang="en-US" altLang="ja-JP" sz="1100" dirty="0" smtClean="0">
                          <a:latin typeface="Meiryo UI" panose="020B0604030504040204" pitchFamily="50" charset="-128"/>
                          <a:ea typeface="Meiryo UI" panose="020B0604030504040204" pitchFamily="50" charset="-128"/>
                        </a:rPr>
                        <a:t>50</a:t>
                      </a:r>
                      <a:r>
                        <a:rPr kumimoji="1" lang="ja-JP" altLang="en-US" sz="1100" dirty="0" smtClean="0">
                          <a:latin typeface="Meiryo UI" panose="020B0604030504040204" pitchFamily="50" charset="-128"/>
                          <a:ea typeface="Meiryo UI" panose="020B0604030504040204" pitchFamily="50" charset="-128"/>
                        </a:rPr>
                        <a:t>代</a:t>
                      </a:r>
                      <a:endParaRPr kumimoji="1" lang="en-US" altLang="ja-JP" sz="1100" dirty="0" smtClean="0">
                        <a:latin typeface="Meiryo UI" panose="020B0604030504040204" pitchFamily="50" charset="-128"/>
                        <a:ea typeface="Meiryo UI" panose="020B0604030504040204" pitchFamily="50" charset="-128"/>
                      </a:endParaRPr>
                    </a:p>
                    <a:p>
                      <a:pPr algn="l"/>
                      <a:r>
                        <a:rPr kumimoji="1" lang="ja-JP" altLang="en-US" sz="1100" dirty="0" smtClean="0">
                          <a:latin typeface="Meiryo UI" panose="020B0604030504040204" pitchFamily="50" charset="-128"/>
                          <a:ea typeface="Meiryo UI" panose="020B0604030504040204" pitchFamily="50" charset="-128"/>
                        </a:rPr>
                        <a:t>□</a:t>
                      </a:r>
                      <a:r>
                        <a:rPr kumimoji="1" lang="en-US" altLang="ja-JP" sz="1100" dirty="0" smtClean="0">
                          <a:latin typeface="Meiryo UI" panose="020B0604030504040204" pitchFamily="50" charset="-128"/>
                          <a:ea typeface="Meiryo UI" panose="020B0604030504040204" pitchFamily="50" charset="-128"/>
                        </a:rPr>
                        <a:t>60</a:t>
                      </a:r>
                      <a:r>
                        <a:rPr kumimoji="1" lang="ja-JP" altLang="en-US" sz="1100" dirty="0" smtClean="0">
                          <a:latin typeface="Meiryo UI" panose="020B0604030504040204" pitchFamily="50" charset="-128"/>
                          <a:ea typeface="Meiryo UI" panose="020B0604030504040204" pitchFamily="50" charset="-128"/>
                        </a:rPr>
                        <a:t>代以上</a:t>
                      </a:r>
                      <a:endParaRPr kumimoji="1" lang="en-US" altLang="ja-JP" sz="1100" dirty="0" smtClean="0">
                        <a:latin typeface="Meiryo UI" panose="020B0604030504040204" pitchFamily="50" charset="-128"/>
                        <a:ea typeface="Meiryo UI" panose="020B0604030504040204" pitchFamily="50" charset="-128"/>
                      </a:endParaRPr>
                    </a:p>
                  </a:txBody>
                  <a:tcPr anchor="ctr"/>
                </a:tc>
                <a:tc>
                  <a:txBody>
                    <a:bodyPr/>
                    <a:lstStyle/>
                    <a:p>
                      <a:pPr algn="l"/>
                      <a:endParaRPr kumimoji="1" lang="ja-JP" altLang="en-US" sz="1600" dirty="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4214808658"/>
                  </a:ext>
                </a:extLst>
              </a:tr>
              <a:tr h="396000">
                <a:tc>
                  <a:txBody>
                    <a:bodyPr/>
                    <a:lstStyle/>
                    <a:p>
                      <a:pPr algn="ctr"/>
                      <a:r>
                        <a:rPr kumimoji="1" lang="ja-JP" altLang="en-US" sz="1100" dirty="0" smtClean="0">
                          <a:latin typeface="Meiryo UI" panose="020B0604030504040204" pitchFamily="50" charset="-128"/>
                          <a:ea typeface="Meiryo UI" panose="020B0604030504040204" pitchFamily="50" charset="-128"/>
                        </a:rPr>
                        <a:t>④</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r>
                        <a:rPr kumimoji="1" lang="ja-JP" altLang="en-US" sz="1100" dirty="0" smtClean="0">
                          <a:latin typeface="Meiryo UI" panose="020B0604030504040204" pitchFamily="50" charset="-128"/>
                          <a:ea typeface="Meiryo UI" panose="020B0604030504040204" pitchFamily="50" charset="-128"/>
                        </a:rPr>
                        <a:t>休憩の必要</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r>
                        <a:rPr kumimoji="1" lang="ja-JP" altLang="en-US" sz="1100" dirty="0" smtClean="0">
                          <a:latin typeface="Meiryo UI" panose="020B0604030504040204" pitchFamily="50" charset="-128"/>
                          <a:ea typeface="Meiryo UI" panose="020B0604030504040204" pitchFamily="50" charset="-128"/>
                        </a:rPr>
                        <a:t>□必要（　　　回）　　□不要</a:t>
                      </a:r>
                    </a:p>
                  </a:txBody>
                  <a:tcPr anchor="ctr"/>
                </a:tc>
                <a:tc>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endParaRPr kumimoji="1" lang="ja-JP" altLang="en-US" sz="800" dirty="0" smtClean="0">
                        <a:solidFill>
                          <a:schemeClr val="tx1"/>
                        </a:solidFill>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956388683"/>
                  </a:ext>
                </a:extLst>
              </a:tr>
              <a:tr h="469614">
                <a:tc>
                  <a:txBody>
                    <a:bodyPr/>
                    <a:lstStyle/>
                    <a:p>
                      <a:pPr algn="ctr"/>
                      <a:r>
                        <a:rPr kumimoji="1" lang="ja-JP" altLang="en-US" sz="1100" dirty="0" smtClean="0">
                          <a:latin typeface="Meiryo UI" panose="020B0604030504040204" pitchFamily="50" charset="-128"/>
                          <a:ea typeface="Meiryo UI" panose="020B0604030504040204" pitchFamily="50" charset="-128"/>
                        </a:rPr>
                        <a:t>⑤</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r>
                        <a:rPr kumimoji="1" lang="ja-JP" altLang="en-US" sz="1100" dirty="0" smtClean="0">
                          <a:latin typeface="Meiryo UI" panose="020B0604030504040204" pitchFamily="50" charset="-128"/>
                          <a:ea typeface="Meiryo UI" panose="020B0604030504040204" pitchFamily="50" charset="-128"/>
                        </a:rPr>
                        <a:t>障がいの種別</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r>
                        <a:rPr kumimoji="1" lang="ja-JP" altLang="en-US" sz="1100" dirty="0" smtClean="0">
                          <a:latin typeface="Meiryo UI" panose="020B0604030504040204" pitchFamily="50" charset="-128"/>
                          <a:ea typeface="Meiryo UI" panose="020B0604030504040204" pitchFamily="50" charset="-128"/>
                        </a:rPr>
                        <a:t>□知的　　　□発達　　□精神　　　□その他（　　　　　　　　）</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endParaRPr kumimoji="1" lang="ja-JP" altLang="en-US" sz="800" dirty="0" smtClean="0">
                        <a:solidFill>
                          <a:schemeClr val="tx1"/>
                        </a:solidFill>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4034502323"/>
                  </a:ext>
                </a:extLst>
              </a:tr>
              <a:tr h="468000">
                <a:tc>
                  <a:txBody>
                    <a:bodyPr/>
                    <a:lstStyle/>
                    <a:p>
                      <a:pPr algn="ctr"/>
                      <a:r>
                        <a:rPr kumimoji="1" lang="ja-JP" altLang="en-US" sz="1100" dirty="0" smtClean="0">
                          <a:latin typeface="Meiryo UI" panose="020B0604030504040204" pitchFamily="50" charset="-128"/>
                          <a:ea typeface="Meiryo UI" panose="020B0604030504040204" pitchFamily="50" charset="-128"/>
                        </a:rPr>
                        <a:t>⑥</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r>
                        <a:rPr kumimoji="1" lang="ja-JP" altLang="en-US" sz="1100" dirty="0" smtClean="0">
                          <a:latin typeface="Meiryo UI" panose="020B0604030504040204" pitchFamily="50" charset="-128"/>
                          <a:ea typeface="Meiryo UI" panose="020B0604030504040204" pitchFamily="50" charset="-128"/>
                        </a:rPr>
                        <a:t>障がいの程度</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r>
                        <a:rPr kumimoji="1" lang="ja-JP" altLang="en-US" sz="1100" dirty="0" smtClean="0">
                          <a:latin typeface="Meiryo UI" panose="020B0604030504040204" pitchFamily="50" charset="-128"/>
                          <a:ea typeface="Meiryo UI" panose="020B0604030504040204" pitchFamily="50" charset="-128"/>
                        </a:rPr>
                        <a:t>□軽度　　　□中等度</a:t>
                      </a:r>
                      <a:endParaRPr kumimoji="1" lang="en-US" altLang="ja-JP" sz="1100" dirty="0" smtClean="0">
                        <a:latin typeface="Meiryo UI" panose="020B0604030504040204" pitchFamily="50" charset="-128"/>
                        <a:ea typeface="Meiryo UI" panose="020B0604030504040204" pitchFamily="50" charset="-128"/>
                      </a:endParaRPr>
                    </a:p>
                    <a:p>
                      <a:pPr algn="l"/>
                      <a:r>
                        <a:rPr kumimoji="1" lang="ja-JP" altLang="en-US" sz="1100" dirty="0" smtClean="0">
                          <a:latin typeface="Meiryo UI" panose="020B0604030504040204" pitchFamily="50" charset="-128"/>
                          <a:ea typeface="Meiryo UI" panose="020B0604030504040204" pitchFamily="50" charset="-128"/>
                        </a:rPr>
                        <a:t>□重度　　　□その他（　　　　　　）</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endParaRPr kumimoji="1" lang="ja-JP" altLang="en-US" sz="800" dirty="0" smtClean="0">
                        <a:solidFill>
                          <a:schemeClr val="tx1"/>
                        </a:solidFill>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841287888"/>
                  </a:ext>
                </a:extLst>
              </a:tr>
              <a:tr h="359683">
                <a:tc>
                  <a:txBody>
                    <a:bodyPr/>
                    <a:lstStyle/>
                    <a:p>
                      <a:pPr algn="ctr"/>
                      <a:r>
                        <a:rPr kumimoji="1" lang="ja-JP" altLang="en-US" sz="1100" dirty="0" smtClean="0">
                          <a:latin typeface="Meiryo UI" panose="020B0604030504040204" pitchFamily="50" charset="-128"/>
                          <a:ea typeface="Meiryo UI" panose="020B0604030504040204" pitchFamily="50" charset="-128"/>
                        </a:rPr>
                        <a:t>⑦</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r>
                        <a:rPr kumimoji="1" lang="ja-JP" altLang="en-US" sz="1100" dirty="0" smtClean="0">
                          <a:latin typeface="Meiryo UI" panose="020B0604030504040204" pitchFamily="50" charset="-128"/>
                          <a:ea typeface="Meiryo UI" panose="020B0604030504040204" pitchFamily="50" charset="-128"/>
                        </a:rPr>
                        <a:t>支援者のサポート</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r>
                        <a:rPr kumimoji="1" lang="ja-JP" altLang="en-US" sz="1100" dirty="0" smtClean="0">
                          <a:latin typeface="Meiryo UI" panose="020B0604030504040204" pitchFamily="50" charset="-128"/>
                          <a:ea typeface="Meiryo UI" panose="020B0604030504040204" pitchFamily="50" charset="-128"/>
                        </a:rPr>
                        <a:t>□必要（　　　　人）　□不要</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endParaRPr kumimoji="1" lang="ja-JP" altLang="en-US" sz="800" dirty="0" smtClean="0">
                        <a:solidFill>
                          <a:schemeClr val="tx1"/>
                        </a:solidFill>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3131357462"/>
                  </a:ext>
                </a:extLst>
              </a:tr>
              <a:tr h="359683">
                <a:tc>
                  <a:txBody>
                    <a:bodyPr/>
                    <a:lstStyle/>
                    <a:p>
                      <a:pPr algn="ctr"/>
                      <a:r>
                        <a:rPr kumimoji="1" lang="ja-JP" altLang="en-US" sz="1100" dirty="0" smtClean="0">
                          <a:latin typeface="Meiryo UI" panose="020B0604030504040204" pitchFamily="50" charset="-128"/>
                          <a:ea typeface="Meiryo UI" panose="020B0604030504040204" pitchFamily="50" charset="-128"/>
                        </a:rPr>
                        <a:t>⑧</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r>
                        <a:rPr kumimoji="1" lang="ja-JP" altLang="en-US" sz="1100" dirty="0" smtClean="0">
                          <a:latin typeface="Meiryo UI" panose="020B0604030504040204" pitchFamily="50" charset="-128"/>
                          <a:ea typeface="Meiryo UI" panose="020B0604030504040204" pitchFamily="50" charset="-128"/>
                        </a:rPr>
                        <a:t>会場</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r>
                        <a:rPr kumimoji="1" lang="ja-JP" altLang="en-US" sz="1100" dirty="0" smtClean="0">
                          <a:latin typeface="Meiryo UI" panose="020B0604030504040204" pitchFamily="50" charset="-128"/>
                          <a:ea typeface="Meiryo UI" panose="020B0604030504040204" pitchFamily="50" charset="-128"/>
                        </a:rPr>
                        <a:t>□有（　　　　　　）　　□無　　　　　　</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endParaRPr kumimoji="1" lang="ja-JP" altLang="en-US" sz="800" dirty="0" smtClean="0">
                        <a:solidFill>
                          <a:schemeClr val="tx1"/>
                        </a:solidFill>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351872986"/>
                  </a:ext>
                </a:extLst>
              </a:tr>
              <a:tr h="469614">
                <a:tc>
                  <a:txBody>
                    <a:bodyPr/>
                    <a:lstStyle/>
                    <a:p>
                      <a:pPr algn="ctr"/>
                      <a:r>
                        <a:rPr kumimoji="1" lang="ja-JP" altLang="en-US" sz="1100" dirty="0" smtClean="0">
                          <a:latin typeface="Meiryo UI" panose="020B0604030504040204" pitchFamily="50" charset="-128"/>
                          <a:ea typeface="Meiryo UI" panose="020B0604030504040204" pitchFamily="50" charset="-128"/>
                        </a:rPr>
                        <a:t>⑨</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r>
                        <a:rPr kumimoji="1" lang="ja-JP" altLang="en-US" sz="1100" dirty="0" smtClean="0">
                          <a:latin typeface="Meiryo UI" panose="020B0604030504040204" pitchFamily="50" charset="-128"/>
                          <a:ea typeface="Meiryo UI" panose="020B0604030504040204" pitchFamily="50" charset="-128"/>
                        </a:rPr>
                        <a:t>座席配置</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r>
                        <a:rPr kumimoji="1" lang="ja-JP" altLang="en-US" sz="1100" dirty="0" smtClean="0">
                          <a:latin typeface="Meiryo UI" panose="020B0604030504040204" pitchFamily="50" charset="-128"/>
                          <a:ea typeface="Meiryo UI" panose="020B0604030504040204" pitchFamily="50" charset="-128"/>
                        </a:rPr>
                        <a:t>□グループ形式　　□スクール形式　　　□その他（　　　　　）</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endParaRPr kumimoji="1" lang="ja-JP" altLang="en-US" sz="1100" dirty="0" smtClean="0">
                        <a:solidFill>
                          <a:schemeClr val="tx1"/>
                        </a:solidFill>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334371431"/>
                  </a:ext>
                </a:extLst>
              </a:tr>
              <a:tr h="972000">
                <a:tc>
                  <a:txBody>
                    <a:bodyPr/>
                    <a:lstStyle/>
                    <a:p>
                      <a:pPr algn="ctr"/>
                      <a:r>
                        <a:rPr kumimoji="1" lang="ja-JP" altLang="en-US" sz="1100" dirty="0" smtClean="0">
                          <a:latin typeface="Meiryo UI" panose="020B0604030504040204" pitchFamily="50" charset="-128"/>
                          <a:ea typeface="Meiryo UI" panose="020B0604030504040204" pitchFamily="50" charset="-128"/>
                        </a:rPr>
                        <a:t>⑩</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r>
                        <a:rPr kumimoji="1" lang="ja-JP" altLang="en-US" sz="1100" dirty="0" smtClean="0">
                          <a:latin typeface="Meiryo UI" panose="020B0604030504040204" pitchFamily="50" charset="-128"/>
                          <a:ea typeface="Meiryo UI" panose="020B0604030504040204" pitchFamily="50" charset="-128"/>
                        </a:rPr>
                        <a:t>使用設備</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endParaRPr kumimoji="1" lang="en-US" altLang="ja-JP" sz="1100" dirty="0" smtClean="0">
                        <a:latin typeface="Meiryo UI" panose="020B0604030504040204" pitchFamily="50" charset="-128"/>
                        <a:ea typeface="Meiryo UI" panose="020B0604030504040204" pitchFamily="50" charset="-128"/>
                      </a:endParaRPr>
                    </a:p>
                    <a:p>
                      <a:pPr algn="l"/>
                      <a:endParaRPr kumimoji="1" lang="en-US" altLang="ja-JP" sz="1100" dirty="0" smtClean="0">
                        <a:latin typeface="Meiryo UI" panose="020B0604030504040204" pitchFamily="50" charset="-128"/>
                        <a:ea typeface="Meiryo UI" panose="020B0604030504040204" pitchFamily="50" charset="-128"/>
                      </a:endParaRPr>
                    </a:p>
                    <a:p>
                      <a:pPr algn="l"/>
                      <a:endParaRPr kumimoji="1" lang="en-US" altLang="ja-JP" sz="1100" dirty="0" smtClean="0">
                        <a:latin typeface="Meiryo UI" panose="020B0604030504040204" pitchFamily="50" charset="-128"/>
                        <a:ea typeface="Meiryo UI" panose="020B0604030504040204" pitchFamily="50" charset="-128"/>
                      </a:endParaRPr>
                    </a:p>
                  </a:txBody>
                  <a:tcPr anchor="ctr"/>
                </a:tc>
                <a:tc>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endParaRPr kumimoji="1" lang="ja-JP" altLang="en-US" sz="1100" dirty="0" smtClean="0">
                        <a:solidFill>
                          <a:schemeClr val="bg1">
                            <a:lumMod val="65000"/>
                          </a:schemeClr>
                        </a:solidFill>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287769931"/>
                  </a:ext>
                </a:extLst>
              </a:tr>
              <a:tr h="594000">
                <a:tc>
                  <a:txBody>
                    <a:bodyPr/>
                    <a:lstStyle/>
                    <a:p>
                      <a:pPr algn="ctr"/>
                      <a:r>
                        <a:rPr kumimoji="1" lang="ja-JP" altLang="en-US" sz="1100" dirty="0" smtClean="0">
                          <a:latin typeface="Meiryo UI" panose="020B0604030504040204" pitchFamily="50" charset="-128"/>
                          <a:ea typeface="Meiryo UI" panose="020B0604030504040204" pitchFamily="50" charset="-128"/>
                        </a:rPr>
                        <a:t>⑪</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r>
                        <a:rPr kumimoji="1" lang="ja-JP" altLang="en-US" sz="1100" dirty="0" smtClean="0">
                          <a:latin typeface="Meiryo UI" panose="020B0604030504040204" pitchFamily="50" charset="-128"/>
                          <a:ea typeface="Meiryo UI" panose="020B0604030504040204" pitchFamily="50" charset="-128"/>
                        </a:rPr>
                        <a:t>施設で相談を受けた消費者トラブルの事例</a:t>
                      </a:r>
                      <a:endParaRPr kumimoji="1" lang="ja-JP" altLang="en-US" sz="1100" dirty="0">
                        <a:latin typeface="Meiryo UI" panose="020B0604030504040204" pitchFamily="50" charset="-128"/>
                        <a:ea typeface="Meiryo UI" panose="020B0604030504040204" pitchFamily="50" charset="-128"/>
                      </a:endParaRPr>
                    </a:p>
                  </a:txBody>
                  <a:tcPr anchor="ctr"/>
                </a:tc>
                <a:tc gridSpan="2">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endParaRPr kumimoji="1" lang="ja-JP" altLang="en-US" sz="1100" dirty="0" smtClean="0">
                        <a:solidFill>
                          <a:schemeClr val="bg2">
                            <a:lumMod val="75000"/>
                          </a:schemeClr>
                        </a:solidFill>
                        <a:latin typeface="Meiryo UI" panose="020B0604030504040204" pitchFamily="50" charset="-128"/>
                        <a:ea typeface="Meiryo UI" panose="020B0604030504040204" pitchFamily="50" charset="-128"/>
                      </a:endParaRPr>
                    </a:p>
                  </a:txBody>
                  <a:tcPr anchor="ctr"/>
                </a:tc>
                <a:tc hMerge="1">
                  <a:txBody>
                    <a:bodyPr/>
                    <a:lstStyle/>
                    <a:p>
                      <a:pPr algn="l"/>
                      <a:endParaRPr kumimoji="1" lang="ja-JP" altLang="en-US" sz="110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2206404350"/>
                  </a:ext>
                </a:extLst>
              </a:tr>
              <a:tr h="468000">
                <a:tc>
                  <a:txBody>
                    <a:bodyPr/>
                    <a:lstStyle/>
                    <a:p>
                      <a:pPr algn="ctr"/>
                      <a:r>
                        <a:rPr kumimoji="1" lang="ja-JP" altLang="en-US" sz="1100" dirty="0" smtClean="0">
                          <a:latin typeface="Meiryo UI" panose="020B0604030504040204" pitchFamily="50" charset="-128"/>
                          <a:ea typeface="Meiryo UI" panose="020B0604030504040204" pitchFamily="50" charset="-128"/>
                        </a:rPr>
                        <a:t>⑫</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r>
                        <a:rPr kumimoji="1" lang="ja-JP" altLang="en-US" sz="1100" dirty="0" smtClean="0">
                          <a:latin typeface="Meiryo UI" panose="020B0604030504040204" pitchFamily="50" charset="-128"/>
                          <a:ea typeface="Meiryo UI" panose="020B0604030504040204" pitchFamily="50" charset="-128"/>
                        </a:rPr>
                        <a:t>その他</a:t>
                      </a:r>
                      <a:endParaRPr kumimoji="1" lang="en-US" altLang="ja-JP" sz="1100" dirty="0" smtClean="0">
                        <a:latin typeface="Meiryo UI" panose="020B0604030504040204" pitchFamily="50" charset="-128"/>
                        <a:ea typeface="Meiryo UI" panose="020B0604030504040204" pitchFamily="50" charset="-128"/>
                      </a:endParaRPr>
                    </a:p>
                    <a:p>
                      <a:pPr algn="l"/>
                      <a:r>
                        <a:rPr kumimoji="1" lang="ja-JP" altLang="en-US" sz="1100" dirty="0" smtClean="0">
                          <a:latin typeface="Meiryo UI" panose="020B0604030504040204" pitchFamily="50" charset="-128"/>
                          <a:ea typeface="Meiryo UI" panose="020B0604030504040204" pitchFamily="50" charset="-128"/>
                        </a:rPr>
                        <a:t>（注意事項など）</a:t>
                      </a:r>
                      <a:endParaRPr kumimoji="1" lang="ja-JP" altLang="en-US" sz="1100" dirty="0">
                        <a:latin typeface="Meiryo UI" panose="020B0604030504040204" pitchFamily="50" charset="-128"/>
                        <a:ea typeface="Meiryo UI" panose="020B0604030504040204" pitchFamily="50" charset="-128"/>
                      </a:endParaRPr>
                    </a:p>
                  </a:txBody>
                  <a:tcPr anchor="ctr"/>
                </a:tc>
                <a:tc gridSpan="2">
                  <a:txBody>
                    <a:bodyPr/>
                    <a:lstStyle/>
                    <a:p>
                      <a:pPr algn="l"/>
                      <a:endParaRPr kumimoji="1" lang="ja-JP" altLang="en-US" sz="1100" dirty="0">
                        <a:latin typeface="Meiryo UI" panose="020B0604030504040204" pitchFamily="50" charset="-128"/>
                        <a:ea typeface="Meiryo UI" panose="020B0604030504040204" pitchFamily="50" charset="-128"/>
                      </a:endParaRPr>
                    </a:p>
                  </a:txBody>
                  <a:tcPr anchor="ctr"/>
                </a:tc>
                <a:tc hMerge="1">
                  <a:txBody>
                    <a:bodyPr/>
                    <a:lstStyle/>
                    <a:p>
                      <a:pPr algn="l"/>
                      <a:endParaRPr kumimoji="1" lang="ja-JP" altLang="en-US" sz="110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254057823"/>
                  </a:ext>
                </a:extLst>
              </a:tr>
            </a:tbl>
          </a:graphicData>
        </a:graphic>
      </p:graphicFrame>
      <p:sp>
        <p:nvSpPr>
          <p:cNvPr id="8" name="正方形/長方形 7"/>
          <p:cNvSpPr/>
          <p:nvPr/>
        </p:nvSpPr>
        <p:spPr>
          <a:xfrm>
            <a:off x="6794339" y="998829"/>
            <a:ext cx="5903091" cy="1187022"/>
          </a:xfrm>
          <a:prstGeom prst="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ts val="1700"/>
              </a:lnSpc>
            </a:pPr>
            <a:r>
              <a:rPr lang="ja-JP" altLang="en-US" sz="1100" b="1" dirty="0" smtClean="0">
                <a:solidFill>
                  <a:schemeClr val="tx1"/>
                </a:solidFill>
                <a:latin typeface="Meiryo UI" panose="020B0604030504040204" pitchFamily="50" charset="-128"/>
                <a:ea typeface="Meiryo UI" panose="020B0604030504040204" pitchFamily="50" charset="-128"/>
              </a:rPr>
              <a:t>講座依頼先情報</a:t>
            </a:r>
            <a:endParaRPr lang="en-US" altLang="ja-JP" sz="1100" b="1" dirty="0" smtClean="0">
              <a:solidFill>
                <a:schemeClr val="tx1"/>
              </a:solidFill>
              <a:latin typeface="Meiryo UI" panose="020B0604030504040204" pitchFamily="50" charset="-128"/>
              <a:ea typeface="Meiryo UI" panose="020B0604030504040204" pitchFamily="50" charset="-128"/>
            </a:endParaRPr>
          </a:p>
          <a:p>
            <a:pPr>
              <a:lnSpc>
                <a:spcPts val="1700"/>
              </a:lnSpc>
            </a:pPr>
            <a:r>
              <a:rPr lang="ja-JP" altLang="en-US" sz="1100" dirty="0" smtClean="0">
                <a:solidFill>
                  <a:schemeClr val="tx1"/>
                </a:solidFill>
                <a:latin typeface="Meiryo UI" panose="020B0604030504040204" pitchFamily="50" charset="-128"/>
                <a:ea typeface="Meiryo UI" panose="020B0604030504040204" pitchFamily="50" charset="-128"/>
              </a:rPr>
              <a:t>施設名：　　　　　　　　　　　　　　　　　　　　　　　　　　　　施設</a:t>
            </a:r>
            <a:r>
              <a:rPr lang="ja-JP" altLang="en-US" sz="1100" dirty="0">
                <a:solidFill>
                  <a:schemeClr val="tx1"/>
                </a:solidFill>
                <a:latin typeface="Meiryo UI" panose="020B0604030504040204" pitchFamily="50" charset="-128"/>
                <a:ea typeface="Meiryo UI" panose="020B0604030504040204" pitchFamily="50" charset="-128"/>
              </a:rPr>
              <a:t>種別</a:t>
            </a:r>
            <a:r>
              <a:rPr lang="ja-JP" altLang="en-US" sz="1100" dirty="0" smtClean="0">
                <a:solidFill>
                  <a:schemeClr val="tx1"/>
                </a:solidFill>
                <a:latin typeface="Meiryo UI" panose="020B0604030504040204" pitchFamily="50" charset="-128"/>
                <a:ea typeface="Meiryo UI" panose="020B0604030504040204" pitchFamily="50" charset="-128"/>
              </a:rPr>
              <a:t>：</a:t>
            </a:r>
            <a:endParaRPr lang="en-US" altLang="ja-JP" sz="1100" dirty="0" smtClean="0">
              <a:solidFill>
                <a:schemeClr val="tx1"/>
              </a:solidFill>
              <a:latin typeface="Meiryo UI" panose="020B0604030504040204" pitchFamily="50" charset="-128"/>
              <a:ea typeface="Meiryo UI" panose="020B0604030504040204" pitchFamily="50" charset="-128"/>
            </a:endParaRPr>
          </a:p>
          <a:p>
            <a:pPr>
              <a:lnSpc>
                <a:spcPts val="1700"/>
              </a:lnSpc>
            </a:pPr>
            <a:r>
              <a:rPr lang="en-US" altLang="ja-JP" sz="1100" dirty="0" smtClean="0">
                <a:solidFill>
                  <a:schemeClr val="tx1"/>
                </a:solidFill>
                <a:latin typeface="Meiryo UI" panose="020B0604030504040204" pitchFamily="50" charset="-128"/>
                <a:ea typeface="Meiryo UI" panose="020B0604030504040204" pitchFamily="50" charset="-128"/>
              </a:rPr>
              <a:t>TEL</a:t>
            </a:r>
            <a:r>
              <a:rPr lang="ja-JP" altLang="en-US" sz="1100" dirty="0" smtClean="0">
                <a:solidFill>
                  <a:schemeClr val="tx1"/>
                </a:solidFill>
                <a:latin typeface="Meiryo UI" panose="020B0604030504040204" pitchFamily="50" charset="-128"/>
                <a:ea typeface="Meiryo UI" panose="020B0604030504040204" pitchFamily="50" charset="-128"/>
              </a:rPr>
              <a:t>：　　　　　　　　　　　　　　　　　　　　　　　　　　　　　　</a:t>
            </a:r>
            <a:r>
              <a:rPr lang="en-US" altLang="ja-JP" sz="1100" dirty="0" smtClean="0">
                <a:solidFill>
                  <a:schemeClr val="tx1"/>
                </a:solidFill>
                <a:latin typeface="Meiryo UI" panose="020B0604030504040204" pitchFamily="50" charset="-128"/>
                <a:ea typeface="Meiryo UI" panose="020B0604030504040204" pitchFamily="50" charset="-128"/>
              </a:rPr>
              <a:t>FAX</a:t>
            </a:r>
            <a:r>
              <a:rPr lang="ja-JP" altLang="en-US" sz="1100" dirty="0" smtClean="0">
                <a:solidFill>
                  <a:schemeClr val="tx1"/>
                </a:solidFill>
                <a:latin typeface="Meiryo UI" panose="020B0604030504040204" pitchFamily="50" charset="-128"/>
                <a:ea typeface="Meiryo UI" panose="020B0604030504040204" pitchFamily="50" charset="-128"/>
              </a:rPr>
              <a:t>：　</a:t>
            </a:r>
            <a:endParaRPr lang="en-US" altLang="ja-JP" sz="1100" dirty="0" smtClean="0">
              <a:solidFill>
                <a:schemeClr val="tx1"/>
              </a:solidFill>
              <a:latin typeface="Meiryo UI" panose="020B0604030504040204" pitchFamily="50" charset="-128"/>
              <a:ea typeface="Meiryo UI" panose="020B0604030504040204" pitchFamily="50" charset="-128"/>
            </a:endParaRPr>
          </a:p>
          <a:p>
            <a:pPr>
              <a:lnSpc>
                <a:spcPts val="1700"/>
              </a:lnSpc>
            </a:pPr>
            <a:r>
              <a:rPr lang="en-US" altLang="ja-JP" sz="1100" dirty="0" smtClean="0">
                <a:solidFill>
                  <a:schemeClr val="tx1"/>
                </a:solidFill>
                <a:latin typeface="Meiryo UI" panose="020B0604030504040204" pitchFamily="50" charset="-128"/>
                <a:ea typeface="Meiryo UI" panose="020B0604030504040204" pitchFamily="50" charset="-128"/>
              </a:rPr>
              <a:t>MAIL</a:t>
            </a:r>
            <a:r>
              <a:rPr lang="ja-JP" altLang="en-US" sz="1100" dirty="0" smtClean="0">
                <a:solidFill>
                  <a:schemeClr val="tx1"/>
                </a:solidFill>
                <a:latin typeface="Meiryo UI" panose="020B0604030504040204" pitchFamily="50" charset="-128"/>
                <a:ea typeface="Meiryo UI" panose="020B0604030504040204" pitchFamily="50" charset="-128"/>
              </a:rPr>
              <a:t>：</a:t>
            </a:r>
            <a:endParaRPr lang="en-US" altLang="ja-JP" sz="1100" dirty="0" smtClean="0">
              <a:solidFill>
                <a:schemeClr val="tx1"/>
              </a:solidFill>
              <a:latin typeface="Meiryo UI" panose="020B0604030504040204" pitchFamily="50" charset="-128"/>
              <a:ea typeface="Meiryo UI" panose="020B0604030504040204" pitchFamily="50" charset="-128"/>
            </a:endParaRPr>
          </a:p>
          <a:p>
            <a:pPr>
              <a:lnSpc>
                <a:spcPts val="1700"/>
              </a:lnSpc>
            </a:pPr>
            <a:r>
              <a:rPr lang="ja-JP" altLang="en-US" sz="1100" dirty="0" smtClean="0">
                <a:solidFill>
                  <a:schemeClr val="tx1"/>
                </a:solidFill>
                <a:latin typeface="Meiryo UI" panose="020B0604030504040204" pitchFamily="50" charset="-128"/>
                <a:ea typeface="Meiryo UI" panose="020B0604030504040204" pitchFamily="50" charset="-128"/>
              </a:rPr>
              <a:t>ご担当者：</a:t>
            </a:r>
            <a:endParaRPr lang="en-US" altLang="ja-JP" sz="1100" dirty="0" smtClean="0">
              <a:solidFill>
                <a:schemeClr val="tx1"/>
              </a:solidFill>
              <a:latin typeface="Meiryo UI" panose="020B0604030504040204" pitchFamily="50" charset="-128"/>
              <a:ea typeface="Meiryo UI" panose="020B0604030504040204" pitchFamily="50" charset="-128"/>
            </a:endParaRPr>
          </a:p>
        </p:txBody>
      </p:sp>
      <p:sp>
        <p:nvSpPr>
          <p:cNvPr id="9" name="テキスト ボックス 8"/>
          <p:cNvSpPr txBox="1"/>
          <p:nvPr/>
        </p:nvSpPr>
        <p:spPr>
          <a:xfrm>
            <a:off x="6794339" y="702854"/>
            <a:ext cx="5636872" cy="261610"/>
          </a:xfrm>
          <a:prstGeom prst="rect">
            <a:avLst/>
          </a:prstGeom>
          <a:noFill/>
        </p:spPr>
        <p:txBody>
          <a:bodyPr wrap="square" rtlCol="0">
            <a:spAutoFit/>
          </a:bodyPr>
          <a:lstStyle/>
          <a:p>
            <a:r>
              <a:rPr lang="ja-JP" altLang="en-US" sz="1100" dirty="0" smtClean="0">
                <a:latin typeface="Meiryo UI" panose="020B0604030504040204" pitchFamily="50" charset="-128"/>
                <a:ea typeface="Meiryo UI" panose="020B0604030504040204" pitchFamily="50" charset="-128"/>
              </a:rPr>
              <a:t>講座開催に向けて必要な情報をお聞かせください。</a:t>
            </a:r>
            <a:endParaRPr lang="en-US" altLang="ja-JP" sz="1100" dirty="0" smtClean="0">
              <a:latin typeface="Meiryo UI" panose="020B0604030504040204" pitchFamily="50" charset="-128"/>
              <a:ea typeface="Meiryo UI" panose="020B0604030504040204" pitchFamily="50" charset="-128"/>
            </a:endParaRPr>
          </a:p>
        </p:txBody>
      </p:sp>
      <p:sp>
        <p:nvSpPr>
          <p:cNvPr id="13" name="テキスト ボックス 12"/>
          <p:cNvSpPr txBox="1"/>
          <p:nvPr/>
        </p:nvSpPr>
        <p:spPr>
          <a:xfrm>
            <a:off x="-101285" y="3155470"/>
            <a:ext cx="4176143" cy="307777"/>
          </a:xfrm>
          <a:prstGeom prst="rect">
            <a:avLst/>
          </a:prstGeom>
          <a:noFill/>
        </p:spPr>
        <p:txBody>
          <a:bodyPr wrap="none" rtlCol="0">
            <a:spAutoFit/>
          </a:bodyPr>
          <a:lstStyle/>
          <a:p>
            <a:r>
              <a:rPr kumimoji="1" lang="ja-JP" altLang="en-US" sz="1400" b="1" dirty="0">
                <a:latin typeface="Meiryo UI" panose="020B0604030504040204" pitchFamily="50" charset="-128"/>
                <a:ea typeface="Meiryo UI" panose="020B0604030504040204" pitchFamily="50" charset="-128"/>
              </a:rPr>
              <a:t>■ </a:t>
            </a:r>
            <a:r>
              <a:rPr kumimoji="1" lang="ja-JP" altLang="en-US" sz="1400" b="1" dirty="0" err="1">
                <a:latin typeface="Meiryo UI" panose="020B0604030504040204" pitchFamily="50" charset="-128"/>
                <a:ea typeface="Meiryo UI" panose="020B0604030504040204" pitchFamily="50" charset="-128"/>
              </a:rPr>
              <a:t>障がい</a:t>
            </a:r>
            <a:r>
              <a:rPr kumimoji="1" lang="ja-JP" altLang="en-US" sz="1400" b="1" dirty="0" smtClean="0">
                <a:latin typeface="Meiryo UI" panose="020B0604030504040204" pitchFamily="50" charset="-128"/>
                <a:ea typeface="Meiryo UI" panose="020B0604030504040204" pitchFamily="50" charset="-128"/>
              </a:rPr>
              <a:t>者が</a:t>
            </a:r>
            <a:r>
              <a:rPr kumimoji="1" lang="ja-JP" altLang="en-US" sz="1400" b="1" dirty="0">
                <a:latin typeface="Meiryo UI" panose="020B0604030504040204" pitchFamily="50" charset="-128"/>
                <a:ea typeface="Meiryo UI" panose="020B0604030504040204" pitchFamily="50" charset="-128"/>
              </a:rPr>
              <a:t>被害に遭いやすい消費者</a:t>
            </a:r>
            <a:r>
              <a:rPr kumimoji="1" lang="ja-JP" altLang="en-US" sz="1400" b="1" dirty="0" smtClean="0">
                <a:latin typeface="Meiryo UI" panose="020B0604030504040204" pitchFamily="50" charset="-128"/>
                <a:ea typeface="Meiryo UI" panose="020B0604030504040204" pitchFamily="50" charset="-128"/>
              </a:rPr>
              <a:t>トラブルの例</a:t>
            </a:r>
            <a:endParaRPr kumimoji="1" lang="en-US" altLang="ja-JP" sz="1400" b="1" dirty="0">
              <a:latin typeface="Meiryo UI" panose="020B0604030504040204" pitchFamily="50" charset="-128"/>
              <a:ea typeface="Meiryo UI" panose="020B0604030504040204" pitchFamily="50" charset="-128"/>
            </a:endParaRPr>
          </a:p>
        </p:txBody>
      </p:sp>
      <p:sp>
        <p:nvSpPr>
          <p:cNvPr id="15" name="テキスト ボックス 14"/>
          <p:cNvSpPr txBox="1"/>
          <p:nvPr/>
        </p:nvSpPr>
        <p:spPr>
          <a:xfrm>
            <a:off x="-101285" y="617351"/>
            <a:ext cx="1306768" cy="307777"/>
          </a:xfrm>
          <a:prstGeom prst="rect">
            <a:avLst/>
          </a:prstGeom>
          <a:noFill/>
        </p:spPr>
        <p:txBody>
          <a:bodyPr wrap="none" rtlCol="0">
            <a:spAutoFit/>
          </a:bodyPr>
          <a:lstStyle/>
          <a:p>
            <a:r>
              <a:rPr kumimoji="1" lang="ja-JP" altLang="en-US" sz="1400" b="1" dirty="0">
                <a:latin typeface="Meiryo UI" panose="020B0604030504040204" pitchFamily="50" charset="-128"/>
                <a:ea typeface="Meiryo UI" panose="020B0604030504040204" pitchFamily="50" charset="-128"/>
              </a:rPr>
              <a:t>■ 講座の目的</a:t>
            </a:r>
            <a:endParaRPr kumimoji="1" lang="en-US" altLang="ja-JP" sz="1400" b="1" dirty="0">
              <a:latin typeface="Meiryo UI" panose="020B0604030504040204" pitchFamily="50" charset="-128"/>
              <a:ea typeface="Meiryo UI" panose="020B0604030504040204" pitchFamily="50" charset="-128"/>
            </a:endParaRPr>
          </a:p>
        </p:txBody>
      </p:sp>
      <p:sp>
        <p:nvSpPr>
          <p:cNvPr id="16" name="正方形/長方形 15"/>
          <p:cNvSpPr/>
          <p:nvPr/>
        </p:nvSpPr>
        <p:spPr>
          <a:xfrm>
            <a:off x="19125" y="925128"/>
            <a:ext cx="6145731" cy="2189354"/>
          </a:xfrm>
          <a:prstGeom prst="rect">
            <a:avLst/>
          </a:prstGeom>
          <a:solidFill>
            <a:schemeClr val="bg1"/>
          </a:solidFill>
          <a:ln>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ts val="1700"/>
              </a:lnSpc>
            </a:pPr>
            <a:endParaRPr kumimoji="1" lang="ja-JP" altLang="en-US" sz="1200" dirty="0">
              <a:solidFill>
                <a:schemeClr val="tx1"/>
              </a:solidFill>
              <a:latin typeface="Meiryo UI" panose="020B0604030504040204" pitchFamily="50" charset="-128"/>
              <a:ea typeface="Meiryo UI" panose="020B0604030504040204" pitchFamily="50" charset="-128"/>
            </a:endParaRPr>
          </a:p>
        </p:txBody>
      </p:sp>
      <p:sp>
        <p:nvSpPr>
          <p:cNvPr id="2" name="正方形/長方形 1">
            <a:extLst>
              <a:ext uri="{FF2B5EF4-FFF2-40B4-BE49-F238E27FC236}">
                <a16:creationId xmlns:a16="http://schemas.microsoft.com/office/drawing/2014/main" id="{621594EB-ADFC-4092-9AB1-F70E3F32E28F}"/>
              </a:ext>
            </a:extLst>
          </p:cNvPr>
          <p:cNvSpPr/>
          <p:nvPr/>
        </p:nvSpPr>
        <p:spPr>
          <a:xfrm>
            <a:off x="42314" y="189701"/>
            <a:ext cx="6122542" cy="3851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smtClean="0">
                <a:latin typeface="Meiryo UI" panose="020B0604030504040204" pitchFamily="50" charset="-128"/>
                <a:ea typeface="Meiryo UI" panose="020B0604030504040204" pitchFamily="50" charset="-128"/>
              </a:rPr>
              <a:t>消費者トラブルに関する出前講座のご案内</a:t>
            </a:r>
            <a:endParaRPr kumimoji="1" lang="ja-JP" altLang="en-US" sz="2000" dirty="0">
              <a:latin typeface="Meiryo UI" panose="020B0604030504040204" pitchFamily="50" charset="-128"/>
              <a:ea typeface="Meiryo UI" panose="020B0604030504040204" pitchFamily="50" charset="-128"/>
            </a:endParaRPr>
          </a:p>
        </p:txBody>
      </p:sp>
      <p:sp>
        <p:nvSpPr>
          <p:cNvPr id="17" name="テキスト ボックス 16">
            <a:extLst>
              <a:ext uri="{FF2B5EF4-FFF2-40B4-BE49-F238E27FC236}">
                <a16:creationId xmlns:a16="http://schemas.microsoft.com/office/drawing/2014/main" id="{9A08578D-3078-4E71-8A6B-1EA616430F0C}"/>
              </a:ext>
            </a:extLst>
          </p:cNvPr>
          <p:cNvSpPr txBox="1"/>
          <p:nvPr/>
        </p:nvSpPr>
        <p:spPr>
          <a:xfrm>
            <a:off x="-101285" y="5117247"/>
            <a:ext cx="1842171" cy="307777"/>
          </a:xfrm>
          <a:prstGeom prst="rect">
            <a:avLst/>
          </a:prstGeom>
          <a:noFill/>
        </p:spPr>
        <p:txBody>
          <a:bodyPr wrap="none" rtlCol="0">
            <a:spAutoFit/>
          </a:bodyPr>
          <a:lstStyle/>
          <a:p>
            <a:r>
              <a:rPr kumimoji="1" lang="ja-JP" altLang="en-US" sz="1400" b="1" dirty="0">
                <a:latin typeface="Meiryo UI" panose="020B0604030504040204" pitchFamily="50" charset="-128"/>
                <a:ea typeface="Meiryo UI" panose="020B0604030504040204" pitchFamily="50" charset="-128"/>
              </a:rPr>
              <a:t>■ 具体的な講座内容</a:t>
            </a:r>
            <a:endParaRPr kumimoji="1" lang="en-US" altLang="ja-JP" sz="1400" b="1" dirty="0">
              <a:latin typeface="Meiryo UI" panose="020B0604030504040204" pitchFamily="50" charset="-128"/>
              <a:ea typeface="Meiryo UI" panose="020B0604030504040204" pitchFamily="50" charset="-128"/>
            </a:endParaRPr>
          </a:p>
        </p:txBody>
      </p:sp>
      <p:sp>
        <p:nvSpPr>
          <p:cNvPr id="29" name="テキスト ボックス 28"/>
          <p:cNvSpPr txBox="1"/>
          <p:nvPr/>
        </p:nvSpPr>
        <p:spPr>
          <a:xfrm>
            <a:off x="145682" y="8337107"/>
            <a:ext cx="6030202" cy="1015663"/>
          </a:xfrm>
          <a:prstGeom prst="rect">
            <a:avLst/>
          </a:prstGeom>
          <a:solidFill>
            <a:schemeClr val="accent1">
              <a:lumMod val="20000"/>
              <a:lumOff val="80000"/>
            </a:schemeClr>
          </a:solidFill>
          <a:ln w="57150">
            <a:solidFill>
              <a:srgbClr val="0070C0"/>
            </a:solidFill>
          </a:ln>
        </p:spPr>
        <p:txBody>
          <a:bodyPr wrap="square" rtlCol="0">
            <a:spAutoFit/>
          </a:bodyPr>
          <a:lstStyle/>
          <a:p>
            <a:endParaRPr lang="en-US" altLang="ja-JP" sz="2000" b="1" dirty="0">
              <a:latin typeface="Meiryo UI" panose="020B0604030504040204" pitchFamily="50" charset="-128"/>
              <a:ea typeface="Meiryo UI" panose="020B0604030504040204" pitchFamily="50" charset="-128"/>
            </a:endParaRPr>
          </a:p>
          <a:p>
            <a:endParaRPr lang="en-US" altLang="ja-JP" sz="2000" b="1" dirty="0" smtClean="0">
              <a:latin typeface="Meiryo UI" panose="020B0604030504040204" pitchFamily="50" charset="-128"/>
              <a:ea typeface="Meiryo UI" panose="020B0604030504040204" pitchFamily="50" charset="-128"/>
            </a:endParaRPr>
          </a:p>
          <a:p>
            <a:endParaRPr lang="en-US" altLang="ja-JP" sz="2000" b="1" dirty="0" smtClean="0">
              <a:latin typeface="Meiryo UI" panose="020B0604030504040204" pitchFamily="50" charset="-128"/>
              <a:ea typeface="Meiryo UI" panose="020B0604030504040204" pitchFamily="50" charset="-128"/>
            </a:endParaRPr>
          </a:p>
        </p:txBody>
      </p:sp>
      <p:sp>
        <p:nvSpPr>
          <p:cNvPr id="30" name="テキスト ボックス 29">
            <a:extLst>
              <a:ext uri="{FF2B5EF4-FFF2-40B4-BE49-F238E27FC236}">
                <a16:creationId xmlns:a16="http://schemas.microsoft.com/office/drawing/2014/main" id="{B8B0D1C5-9658-47F6-B44E-55479CAB2790}"/>
              </a:ext>
            </a:extLst>
          </p:cNvPr>
          <p:cNvSpPr txBox="1"/>
          <p:nvPr/>
        </p:nvSpPr>
        <p:spPr>
          <a:xfrm>
            <a:off x="42314" y="5423730"/>
            <a:ext cx="6193290" cy="523220"/>
          </a:xfrm>
          <a:prstGeom prst="rect">
            <a:avLst/>
          </a:prstGeom>
          <a:noFill/>
        </p:spPr>
        <p:txBody>
          <a:bodyPr wrap="square" rtlCol="0">
            <a:spAutoFit/>
          </a:bodyPr>
          <a:lstStyle/>
          <a:p>
            <a:r>
              <a:rPr lang="ja-JP" altLang="en-US" sz="1400" b="1" dirty="0">
                <a:latin typeface="Meiryo UI" panose="020B0604030504040204" pitchFamily="50" charset="-128"/>
                <a:ea typeface="Meiryo UI" panose="020B0604030504040204" pitchFamily="50" charset="-128"/>
              </a:rPr>
              <a:t>「断り方を覚える」、「名前を書くときにためらうことを覚える」</a:t>
            </a:r>
            <a:r>
              <a:rPr lang="ja-JP" altLang="en-US" sz="1400" b="1" dirty="0" smtClean="0">
                <a:latin typeface="Meiryo UI" panose="020B0604030504040204" pitchFamily="50" charset="-128"/>
                <a:ea typeface="Meiryo UI" panose="020B0604030504040204" pitchFamily="50" charset="-128"/>
              </a:rPr>
              <a:t>、「</a:t>
            </a:r>
            <a:r>
              <a:rPr lang="ja-JP" altLang="en-US" sz="1400" b="1" dirty="0">
                <a:latin typeface="Meiryo UI" panose="020B0604030504040204" pitchFamily="50" charset="-128"/>
                <a:ea typeface="Meiryo UI" panose="020B0604030504040204" pitchFamily="50" charset="-128"/>
              </a:rPr>
              <a:t>周囲にすぐ相談することを覚える」</a:t>
            </a:r>
            <a:r>
              <a:rPr lang="ja-JP" altLang="en-US" sz="1400" b="1" dirty="0" smtClean="0">
                <a:latin typeface="Meiryo UI" panose="020B0604030504040204" pitchFamily="50" charset="-128"/>
                <a:ea typeface="Meiryo UI" panose="020B0604030504040204" pitchFamily="50" charset="-128"/>
              </a:rPr>
              <a:t>等を目標に講座を実施します。</a:t>
            </a:r>
            <a:endParaRPr lang="en-US" altLang="ja-JP" sz="1400" b="1" dirty="0" smtClean="0">
              <a:latin typeface="Meiryo UI" panose="020B0604030504040204" pitchFamily="50" charset="-128"/>
              <a:ea typeface="Meiryo UI" panose="020B0604030504040204" pitchFamily="50" charset="-128"/>
            </a:endParaRPr>
          </a:p>
        </p:txBody>
      </p:sp>
      <p:sp>
        <p:nvSpPr>
          <p:cNvPr id="32" name="テキスト ボックス 31"/>
          <p:cNvSpPr txBox="1"/>
          <p:nvPr/>
        </p:nvSpPr>
        <p:spPr>
          <a:xfrm>
            <a:off x="9128920" y="3556804"/>
            <a:ext cx="1391031" cy="600164"/>
          </a:xfrm>
          <a:prstGeom prst="rect">
            <a:avLst/>
          </a:prstGeom>
          <a:noFill/>
        </p:spPr>
        <p:txBody>
          <a:bodyPr wrap="square" rtlCol="0">
            <a:spAutoFit/>
          </a:bodyPr>
          <a:lstStyle/>
          <a:p>
            <a:r>
              <a:rPr lang="ja-JP" altLang="en-US" sz="1100" dirty="0" smtClean="0">
                <a:latin typeface="Meiryo UI" panose="020B0604030504040204" pitchFamily="50" charset="-128"/>
                <a:ea typeface="Meiryo UI" panose="020B0604030504040204" pitchFamily="50" charset="-128"/>
              </a:rPr>
              <a:t>（約　　　　　　人）</a:t>
            </a:r>
            <a:endParaRPr lang="en-US" altLang="ja-JP" sz="1100" dirty="0" smtClean="0">
              <a:latin typeface="Meiryo UI" panose="020B0604030504040204" pitchFamily="50" charset="-128"/>
              <a:ea typeface="Meiryo UI" panose="020B0604030504040204" pitchFamily="50" charset="-128"/>
            </a:endParaRPr>
          </a:p>
          <a:p>
            <a:r>
              <a:rPr lang="ja-JP" altLang="en-US" sz="1100" dirty="0">
                <a:latin typeface="Meiryo UI" panose="020B0604030504040204" pitchFamily="50" charset="-128"/>
                <a:ea typeface="Meiryo UI" panose="020B0604030504040204" pitchFamily="50" charset="-128"/>
              </a:rPr>
              <a:t>（約　</a:t>
            </a:r>
            <a:r>
              <a:rPr lang="ja-JP" altLang="en-US" sz="1100" dirty="0" smtClean="0">
                <a:latin typeface="Meiryo UI" panose="020B0604030504040204" pitchFamily="50" charset="-128"/>
                <a:ea typeface="Meiryo UI" panose="020B0604030504040204" pitchFamily="50" charset="-128"/>
              </a:rPr>
              <a:t>　　</a:t>
            </a:r>
            <a:r>
              <a:rPr lang="ja-JP" altLang="en-US" sz="1100" dirty="0">
                <a:latin typeface="Meiryo UI" panose="020B0604030504040204" pitchFamily="50" charset="-128"/>
                <a:ea typeface="Meiryo UI" panose="020B0604030504040204" pitchFamily="50" charset="-128"/>
              </a:rPr>
              <a:t>　　　人）</a:t>
            </a:r>
            <a:endParaRPr lang="en-US" altLang="ja-JP" sz="1100" dirty="0">
              <a:latin typeface="Meiryo UI" panose="020B0604030504040204" pitchFamily="50" charset="-128"/>
              <a:ea typeface="Meiryo UI" panose="020B0604030504040204" pitchFamily="50" charset="-128"/>
            </a:endParaRPr>
          </a:p>
          <a:p>
            <a:r>
              <a:rPr lang="ja-JP" altLang="en-US" sz="1100" dirty="0">
                <a:latin typeface="Meiryo UI" panose="020B0604030504040204" pitchFamily="50" charset="-128"/>
                <a:ea typeface="Meiryo UI" panose="020B0604030504040204" pitchFamily="50" charset="-128"/>
              </a:rPr>
              <a:t>（約　　</a:t>
            </a:r>
            <a:r>
              <a:rPr lang="ja-JP" altLang="en-US" sz="1100" dirty="0" smtClean="0">
                <a:latin typeface="Meiryo UI" panose="020B0604030504040204" pitchFamily="50" charset="-128"/>
                <a:ea typeface="Meiryo UI" panose="020B0604030504040204" pitchFamily="50" charset="-128"/>
              </a:rPr>
              <a:t>　　</a:t>
            </a:r>
            <a:r>
              <a:rPr lang="ja-JP" altLang="en-US" sz="1100" dirty="0">
                <a:latin typeface="Meiryo UI" panose="020B0604030504040204" pitchFamily="50" charset="-128"/>
                <a:ea typeface="Meiryo UI" panose="020B0604030504040204" pitchFamily="50" charset="-128"/>
              </a:rPr>
              <a:t>　　人</a:t>
            </a:r>
            <a:r>
              <a:rPr lang="ja-JP" altLang="en-US" sz="1100" dirty="0" smtClean="0">
                <a:latin typeface="Meiryo UI" panose="020B0604030504040204" pitchFamily="50" charset="-128"/>
                <a:ea typeface="Meiryo UI" panose="020B0604030504040204" pitchFamily="50" charset="-128"/>
              </a:rPr>
              <a:t>）</a:t>
            </a:r>
            <a:endParaRPr lang="en-US" altLang="ja-JP" sz="1100" dirty="0">
              <a:latin typeface="Meiryo UI" panose="020B0604030504040204" pitchFamily="50" charset="-128"/>
              <a:ea typeface="Meiryo UI" panose="020B0604030504040204" pitchFamily="50" charset="-128"/>
            </a:endParaRPr>
          </a:p>
        </p:txBody>
      </p:sp>
      <p:sp>
        <p:nvSpPr>
          <p:cNvPr id="34" name="テキスト ボックス 33"/>
          <p:cNvSpPr txBox="1"/>
          <p:nvPr/>
        </p:nvSpPr>
        <p:spPr>
          <a:xfrm>
            <a:off x="400621" y="8383273"/>
            <a:ext cx="5588242" cy="923330"/>
          </a:xfrm>
          <a:prstGeom prst="rect">
            <a:avLst/>
          </a:prstGeom>
          <a:noFill/>
        </p:spPr>
        <p:txBody>
          <a:bodyPr wrap="square" rtlCol="0">
            <a:spAutoFit/>
          </a:bodyPr>
          <a:lstStyle/>
          <a:p>
            <a:r>
              <a:rPr lang="ja-JP" altLang="en-US" sz="1800" b="1" dirty="0" err="1">
                <a:latin typeface="Meiryo UI" panose="020B0604030504040204" pitchFamily="50" charset="-128"/>
                <a:ea typeface="Meiryo UI" panose="020B0604030504040204" pitchFamily="50" charset="-128"/>
              </a:rPr>
              <a:t>障がい</a:t>
            </a:r>
            <a:r>
              <a:rPr lang="ja-JP" altLang="en-US" sz="1800" b="1" dirty="0">
                <a:latin typeface="Meiryo UI" panose="020B0604030504040204" pitchFamily="50" charset="-128"/>
                <a:ea typeface="Meiryo UI" panose="020B0604030504040204" pitchFamily="50" charset="-128"/>
              </a:rPr>
              <a:t>者自身で断り方を学び、「おかしい」と思ったら周囲に相談することで被害の未然防止・拡大防止</a:t>
            </a:r>
            <a:r>
              <a:rPr lang="ja-JP" altLang="en-US" sz="1800" b="1" dirty="0" smtClean="0">
                <a:latin typeface="Meiryo UI" panose="020B0604030504040204" pitchFamily="50" charset="-128"/>
                <a:ea typeface="Meiryo UI" panose="020B0604030504040204" pitchFamily="50" charset="-128"/>
              </a:rPr>
              <a:t>につながる</a:t>
            </a:r>
            <a:r>
              <a:rPr lang="ja-JP" altLang="en-US" sz="1800" b="1" dirty="0">
                <a:latin typeface="Meiryo UI" panose="020B0604030504040204" pitchFamily="50" charset="-128"/>
                <a:ea typeface="Meiryo UI" panose="020B0604030504040204" pitchFamily="50" charset="-128"/>
              </a:rPr>
              <a:t>ことが期待できます。</a:t>
            </a:r>
            <a:endParaRPr lang="en-US" altLang="ja-JP" sz="1800" b="1" dirty="0">
              <a:latin typeface="Meiryo UI" panose="020B0604030504040204" pitchFamily="50" charset="-128"/>
              <a:ea typeface="Meiryo UI" panose="020B0604030504040204" pitchFamily="50" charset="-128"/>
            </a:endParaRPr>
          </a:p>
        </p:txBody>
      </p:sp>
      <p:graphicFrame>
        <p:nvGraphicFramePr>
          <p:cNvPr id="18" name="表 17"/>
          <p:cNvGraphicFramePr>
            <a:graphicFrameLocks noGrp="1"/>
          </p:cNvGraphicFramePr>
          <p:nvPr>
            <p:extLst>
              <p:ext uri="{D42A27DB-BD31-4B8C-83A1-F6EECF244321}">
                <p14:modId xmlns:p14="http://schemas.microsoft.com/office/powerpoint/2010/main" val="1609366266"/>
              </p:ext>
            </p:extLst>
          </p:nvPr>
        </p:nvGraphicFramePr>
        <p:xfrm>
          <a:off x="139855" y="6230111"/>
          <a:ext cx="6048297" cy="1891208"/>
        </p:xfrm>
        <a:graphic>
          <a:graphicData uri="http://schemas.openxmlformats.org/drawingml/2006/table">
            <a:tbl>
              <a:tblPr firstRow="1" bandRow="1">
                <a:tableStyleId>{69CF1AB2-1976-4502-BF36-3FF5EA218861}</a:tableStyleId>
              </a:tblPr>
              <a:tblGrid>
                <a:gridCol w="1277671">
                  <a:extLst>
                    <a:ext uri="{9D8B030D-6E8A-4147-A177-3AD203B41FA5}">
                      <a16:colId xmlns:a16="http://schemas.microsoft.com/office/drawing/2014/main" val="1395704435"/>
                    </a:ext>
                  </a:extLst>
                </a:gridCol>
                <a:gridCol w="4770626">
                  <a:extLst>
                    <a:ext uri="{9D8B030D-6E8A-4147-A177-3AD203B41FA5}">
                      <a16:colId xmlns:a16="http://schemas.microsoft.com/office/drawing/2014/main" val="3743995933"/>
                    </a:ext>
                  </a:extLst>
                </a:gridCol>
              </a:tblGrid>
              <a:tr h="385657">
                <a:tc>
                  <a:txBody>
                    <a:bodyPr/>
                    <a:lstStyle/>
                    <a:p>
                      <a:r>
                        <a:rPr lang="ja-JP" altLang="en-US" sz="1400" b="0" dirty="0" smtClean="0">
                          <a:solidFill>
                            <a:schemeClr val="tx1"/>
                          </a:solidFill>
                          <a:latin typeface="Meiryo UI" panose="020B0604030504040204" pitchFamily="50" charset="-128"/>
                          <a:ea typeface="Meiryo UI" panose="020B0604030504040204" pitchFamily="50" charset="-128"/>
                        </a:rPr>
                        <a:t>〇</a:t>
                      </a:r>
                      <a:r>
                        <a:rPr lang="en-US" altLang="ja-JP" sz="1400" b="0" dirty="0" smtClean="0">
                          <a:solidFill>
                            <a:schemeClr val="tx1"/>
                          </a:solidFill>
                          <a:latin typeface="Meiryo UI" panose="020B0604030504040204" pitchFamily="50" charset="-128"/>
                          <a:ea typeface="Meiryo UI" panose="020B0604030504040204" pitchFamily="50" charset="-128"/>
                        </a:rPr>
                        <a:t>×</a:t>
                      </a:r>
                      <a:r>
                        <a:rPr lang="ja-JP" altLang="en-US" sz="1400" b="0" dirty="0" smtClean="0">
                          <a:solidFill>
                            <a:schemeClr val="tx1"/>
                          </a:solidFill>
                          <a:latin typeface="Meiryo UI" panose="020B0604030504040204" pitchFamily="50" charset="-128"/>
                          <a:ea typeface="Meiryo UI" panose="020B0604030504040204" pitchFamily="50" charset="-128"/>
                        </a:rPr>
                        <a:t>クイズ</a:t>
                      </a:r>
                      <a:endParaRPr kumimoji="1" lang="ja-JP" altLang="en-US" sz="1400" b="0" dirty="0">
                        <a:solidFill>
                          <a:schemeClr val="tx1"/>
                        </a:solidFill>
                        <a:latin typeface="Meiryo UI" panose="020B0604030504040204" pitchFamily="50" charset="-128"/>
                        <a:ea typeface="Meiryo UI" panose="020B0604030504040204" pitchFamily="50" charset="-128"/>
                      </a:endParaRPr>
                    </a:p>
                  </a:txBody>
                  <a:tcPr>
                    <a:noFill/>
                  </a:tcPr>
                </a:tc>
                <a:tc>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r>
                        <a:rPr lang="ja-JP" altLang="en-US" sz="1400" b="0" dirty="0" smtClean="0">
                          <a:solidFill>
                            <a:schemeClr val="tx1"/>
                          </a:solidFill>
                          <a:latin typeface="Meiryo UI" panose="020B0604030504040204" pitchFamily="50" charset="-128"/>
                          <a:ea typeface="Meiryo UI" panose="020B0604030504040204" pitchFamily="50" charset="-128"/>
                        </a:rPr>
                        <a:t>〇</a:t>
                      </a:r>
                      <a:r>
                        <a:rPr lang="en-US" altLang="ja-JP" sz="1400" b="0" dirty="0" smtClean="0">
                          <a:solidFill>
                            <a:schemeClr val="tx1"/>
                          </a:solidFill>
                          <a:latin typeface="Meiryo UI" panose="020B0604030504040204" pitchFamily="50" charset="-128"/>
                          <a:ea typeface="Meiryo UI" panose="020B0604030504040204" pitchFamily="50" charset="-128"/>
                        </a:rPr>
                        <a:t>×</a:t>
                      </a:r>
                      <a:r>
                        <a:rPr lang="ja-JP" altLang="en-US" sz="1400" b="0" dirty="0" smtClean="0">
                          <a:solidFill>
                            <a:schemeClr val="tx1"/>
                          </a:solidFill>
                          <a:latin typeface="Meiryo UI" panose="020B0604030504040204" pitchFamily="50" charset="-128"/>
                          <a:ea typeface="Meiryo UI" panose="020B0604030504040204" pitchFamily="50" charset="-128"/>
                        </a:rPr>
                        <a:t>の札</a:t>
                      </a:r>
                      <a:r>
                        <a:rPr lang="en-US" altLang="ja-JP" sz="1400" b="0" dirty="0" smtClean="0">
                          <a:solidFill>
                            <a:schemeClr val="tx1"/>
                          </a:solidFill>
                          <a:latin typeface="Meiryo UI" panose="020B0604030504040204" pitchFamily="50" charset="-128"/>
                          <a:ea typeface="Meiryo UI" panose="020B0604030504040204" pitchFamily="50" charset="-128"/>
                        </a:rPr>
                        <a:t>(A5</a:t>
                      </a:r>
                      <a:r>
                        <a:rPr lang="ja-JP" altLang="en-US" sz="1400" b="0" dirty="0" smtClean="0">
                          <a:solidFill>
                            <a:schemeClr val="tx1"/>
                          </a:solidFill>
                          <a:latin typeface="Meiryo UI" panose="020B0604030504040204" pitchFamily="50" charset="-128"/>
                          <a:ea typeface="Meiryo UI" panose="020B0604030504040204" pitchFamily="50" charset="-128"/>
                        </a:rPr>
                        <a:t>サイズ程度</a:t>
                      </a:r>
                      <a:r>
                        <a:rPr lang="en-US" altLang="ja-JP" sz="1400" b="0" dirty="0" smtClean="0">
                          <a:solidFill>
                            <a:schemeClr val="tx1"/>
                          </a:solidFill>
                          <a:latin typeface="Meiryo UI" panose="020B0604030504040204" pitchFamily="50" charset="-128"/>
                          <a:ea typeface="Meiryo UI" panose="020B0604030504040204" pitchFamily="50" charset="-128"/>
                        </a:rPr>
                        <a:t>)</a:t>
                      </a:r>
                      <a:r>
                        <a:rPr lang="ja-JP" altLang="en-US" sz="1400" b="0" dirty="0" smtClean="0">
                          <a:solidFill>
                            <a:schemeClr val="tx1"/>
                          </a:solidFill>
                          <a:latin typeface="Meiryo UI" panose="020B0604030504040204" pitchFamily="50" charset="-128"/>
                          <a:ea typeface="Meiryo UI" panose="020B0604030504040204" pitchFamily="50" charset="-128"/>
                        </a:rPr>
                        <a:t>を用意し、受講者に札を挙げてもらう</a:t>
                      </a:r>
                      <a:endParaRPr lang="en-US" altLang="ja-JP" sz="1400" b="0" dirty="0" smtClean="0">
                        <a:solidFill>
                          <a:schemeClr val="tx1"/>
                        </a:solidFill>
                        <a:latin typeface="Meiryo UI" panose="020B0604030504040204" pitchFamily="50" charset="-128"/>
                        <a:ea typeface="Meiryo UI" panose="020B0604030504040204" pitchFamily="50" charset="-128"/>
                      </a:endParaRPr>
                    </a:p>
                  </a:txBody>
                  <a:tcPr>
                    <a:noFill/>
                  </a:tcPr>
                </a:tc>
                <a:extLst>
                  <a:ext uri="{0D108BD9-81ED-4DB2-BD59-A6C34878D82A}">
                    <a16:rowId xmlns:a16="http://schemas.microsoft.com/office/drawing/2014/main" val="1308791234"/>
                  </a:ext>
                </a:extLst>
              </a:tr>
              <a:tr h="560671">
                <a:tc>
                  <a:txBody>
                    <a:bodyPr/>
                    <a:lstStyle/>
                    <a:p>
                      <a:r>
                        <a:rPr lang="ja-JP" altLang="en-US" sz="1400" dirty="0" smtClean="0">
                          <a:solidFill>
                            <a:schemeClr val="tx1"/>
                          </a:solidFill>
                          <a:latin typeface="Meiryo UI" panose="020B0604030504040204" pitchFamily="50" charset="-128"/>
                          <a:ea typeface="Meiryo UI" panose="020B0604030504040204" pitchFamily="50" charset="-128"/>
                        </a:rPr>
                        <a:t>ロールプレイング</a:t>
                      </a:r>
                      <a:endParaRPr kumimoji="1" lang="ja-JP" altLang="en-US" sz="1400" dirty="0">
                        <a:solidFill>
                          <a:schemeClr val="tx1"/>
                        </a:solidFill>
                        <a:latin typeface="Meiryo UI" panose="020B0604030504040204" pitchFamily="50" charset="-128"/>
                        <a:ea typeface="Meiryo UI" panose="020B0604030504040204" pitchFamily="50" charset="-128"/>
                      </a:endParaRPr>
                    </a:p>
                  </a:txBody>
                  <a:tcPr>
                    <a:noFill/>
                  </a:tcPr>
                </a:tc>
                <a:tc>
                  <a:txBody>
                    <a:bodyPr/>
                    <a:lstStyle/>
                    <a:p>
                      <a:r>
                        <a:rPr lang="ja-JP" altLang="en-US" sz="1400" dirty="0" smtClean="0">
                          <a:solidFill>
                            <a:schemeClr val="tx1"/>
                          </a:solidFill>
                          <a:latin typeface="Meiryo UI" panose="020B0604030504040204" pitchFamily="50" charset="-128"/>
                          <a:ea typeface="Meiryo UI" panose="020B0604030504040204" pitchFamily="50" charset="-128"/>
                        </a:rPr>
                        <a:t>お芝居取り入れて消費者トラブルにおける具体的なやりとりを学んでもらう</a:t>
                      </a:r>
                      <a:endParaRPr lang="en-US" altLang="ja-JP" sz="1400" b="1" dirty="0" smtClean="0">
                        <a:solidFill>
                          <a:schemeClr val="tx1"/>
                        </a:solidFill>
                        <a:latin typeface="Meiryo UI" panose="020B0604030504040204" pitchFamily="50" charset="-128"/>
                        <a:ea typeface="Meiryo UI" panose="020B0604030504040204" pitchFamily="50" charset="-128"/>
                      </a:endParaRPr>
                    </a:p>
                  </a:txBody>
                  <a:tcPr>
                    <a:noFill/>
                  </a:tcPr>
                </a:tc>
                <a:extLst>
                  <a:ext uri="{0D108BD9-81ED-4DB2-BD59-A6C34878D82A}">
                    <a16:rowId xmlns:a16="http://schemas.microsoft.com/office/drawing/2014/main" val="1037171123"/>
                  </a:ext>
                </a:extLst>
              </a:tr>
              <a:tr h="919213">
                <a:tc>
                  <a:txBody>
                    <a:bodyPr/>
                    <a:lstStyle/>
                    <a:p>
                      <a:r>
                        <a:rPr lang="ja-JP" altLang="en-US" sz="1400" dirty="0" smtClean="0">
                          <a:solidFill>
                            <a:schemeClr val="tx1"/>
                          </a:solidFill>
                          <a:latin typeface="Meiryo UI" panose="020B0604030504040204" pitchFamily="50" charset="-128"/>
                          <a:ea typeface="Meiryo UI" panose="020B0604030504040204" pitchFamily="50" charset="-128"/>
                        </a:rPr>
                        <a:t>断り方講座</a:t>
                      </a:r>
                      <a:endParaRPr kumimoji="1" lang="ja-JP" altLang="en-US" sz="1400" dirty="0">
                        <a:solidFill>
                          <a:schemeClr val="tx1"/>
                        </a:solidFill>
                        <a:latin typeface="Meiryo UI" panose="020B0604030504040204" pitchFamily="50" charset="-128"/>
                        <a:ea typeface="Meiryo UI" panose="020B0604030504040204" pitchFamily="50" charset="-128"/>
                      </a:endParaRPr>
                    </a:p>
                  </a:txBody>
                  <a:tcPr>
                    <a:noFill/>
                  </a:tcPr>
                </a:tc>
                <a:tc>
                  <a:txBody>
                    <a:bodyPr/>
                    <a:lstStyle/>
                    <a:p>
                      <a:r>
                        <a:rPr lang="ja-JP" altLang="en-US" sz="1400" dirty="0" smtClean="0">
                          <a:solidFill>
                            <a:schemeClr val="tx1"/>
                          </a:solidFill>
                          <a:latin typeface="Meiryo UI" panose="020B0604030504040204" pitchFamily="50" charset="-128"/>
                          <a:ea typeface="Meiryo UI" panose="020B0604030504040204" pitchFamily="50" charset="-128"/>
                        </a:rPr>
                        <a:t>両手を広げる動作と一緒に、</a:t>
                      </a:r>
                      <a:endParaRPr lang="en-US" altLang="ja-JP" sz="1400" dirty="0" smtClean="0">
                        <a:solidFill>
                          <a:schemeClr val="tx1"/>
                        </a:solidFill>
                        <a:latin typeface="Meiryo UI" panose="020B0604030504040204" pitchFamily="50" charset="-128"/>
                        <a:ea typeface="Meiryo UI" panose="020B0604030504040204" pitchFamily="50" charset="-128"/>
                      </a:endParaRPr>
                    </a:p>
                    <a:p>
                      <a:r>
                        <a:rPr lang="ja-JP" altLang="en-US" sz="1400" dirty="0" smtClean="0">
                          <a:solidFill>
                            <a:schemeClr val="tx1"/>
                          </a:solidFill>
                          <a:latin typeface="Meiryo UI" panose="020B0604030504040204" pitchFamily="50" charset="-128"/>
                          <a:ea typeface="Meiryo UI" panose="020B0604030504040204" pitchFamily="50" charset="-128"/>
                        </a:rPr>
                        <a:t>「いりません」と言ってもらう</a:t>
                      </a:r>
                      <a:endParaRPr lang="en-US" altLang="ja-JP" sz="1400" dirty="0" smtClean="0">
                        <a:solidFill>
                          <a:schemeClr val="tx1"/>
                        </a:solidFill>
                        <a:latin typeface="Meiryo UI" panose="020B0604030504040204" pitchFamily="50" charset="-128"/>
                        <a:ea typeface="Meiryo UI" panose="020B0604030504040204" pitchFamily="50" charset="-128"/>
                      </a:endParaRPr>
                    </a:p>
                    <a:p>
                      <a:endParaRPr lang="en-US" altLang="ja-JP" sz="1400" b="1" dirty="0" smtClean="0">
                        <a:solidFill>
                          <a:schemeClr val="tx1"/>
                        </a:solidFill>
                        <a:latin typeface="Meiryo UI" panose="020B0604030504040204" pitchFamily="50" charset="-128"/>
                        <a:ea typeface="Meiryo UI" panose="020B0604030504040204" pitchFamily="50" charset="-128"/>
                      </a:endParaRPr>
                    </a:p>
                    <a:p>
                      <a:endParaRPr lang="en-US" altLang="ja-JP" sz="1400" b="1" dirty="0" smtClean="0">
                        <a:solidFill>
                          <a:schemeClr val="tx1"/>
                        </a:solidFill>
                        <a:latin typeface="Meiryo UI" panose="020B0604030504040204" pitchFamily="50" charset="-128"/>
                        <a:ea typeface="Meiryo UI" panose="020B0604030504040204" pitchFamily="50" charset="-128"/>
                      </a:endParaRPr>
                    </a:p>
                  </a:txBody>
                  <a:tcPr>
                    <a:noFill/>
                  </a:tcPr>
                </a:tc>
                <a:extLst>
                  <a:ext uri="{0D108BD9-81ED-4DB2-BD59-A6C34878D82A}">
                    <a16:rowId xmlns:a16="http://schemas.microsoft.com/office/drawing/2014/main" val="3122763970"/>
                  </a:ext>
                </a:extLst>
              </a:tr>
            </a:tbl>
          </a:graphicData>
        </a:graphic>
      </p:graphicFrame>
      <p:sp>
        <p:nvSpPr>
          <p:cNvPr id="19" name="テキスト ボックス 18"/>
          <p:cNvSpPr txBox="1"/>
          <p:nvPr/>
        </p:nvSpPr>
        <p:spPr>
          <a:xfrm>
            <a:off x="55633" y="5937936"/>
            <a:ext cx="6270777" cy="307777"/>
          </a:xfrm>
          <a:prstGeom prst="rect">
            <a:avLst/>
          </a:prstGeom>
          <a:noFill/>
        </p:spPr>
        <p:txBody>
          <a:bodyPr wrap="square" rtlCol="0">
            <a:spAutoFit/>
          </a:bodyPr>
          <a:lstStyle/>
          <a:p>
            <a:r>
              <a:rPr lang="ja-JP" altLang="en-US" sz="1400" dirty="0" smtClean="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参考</a:t>
            </a:r>
            <a:r>
              <a:rPr lang="ja-JP" altLang="en-US" sz="1400" dirty="0" smtClean="0">
                <a:latin typeface="Meiryo UI" panose="020B0604030504040204" pitchFamily="50" charset="-128"/>
                <a:ea typeface="Meiryo UI" panose="020B0604030504040204" pitchFamily="50" charset="-128"/>
              </a:rPr>
              <a:t>≫受講者に学んでもらう方法として、下記のようなやり方があります。</a:t>
            </a:r>
            <a:endParaRPr kumimoji="1" lang="ja-JP" altLang="en-US" sz="1400" dirty="0">
              <a:latin typeface="Meiryo UI" panose="020B0604030504040204" pitchFamily="50" charset="-128"/>
              <a:ea typeface="Meiryo UI" panose="020B0604030504040204" pitchFamily="50" charset="-128"/>
            </a:endParaRPr>
          </a:p>
        </p:txBody>
      </p:sp>
      <p:sp>
        <p:nvSpPr>
          <p:cNvPr id="33" name="正方形/長方形 32"/>
          <p:cNvSpPr/>
          <p:nvPr/>
        </p:nvSpPr>
        <p:spPr>
          <a:xfrm>
            <a:off x="6794338" y="8751402"/>
            <a:ext cx="5903092" cy="595085"/>
          </a:xfrm>
          <a:prstGeom prst="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ts val="1700"/>
              </a:lnSpc>
            </a:pPr>
            <a:r>
              <a:rPr lang="ja-JP" altLang="en-US" sz="1100" b="1" dirty="0" smtClean="0">
                <a:solidFill>
                  <a:schemeClr val="tx1"/>
                </a:solidFill>
                <a:latin typeface="Meiryo UI" panose="020B0604030504040204" pitchFamily="50" charset="-128"/>
                <a:ea typeface="Meiryo UI" panose="020B0604030504040204" pitchFamily="50" charset="-128"/>
              </a:rPr>
              <a:t>お問合せ先</a:t>
            </a:r>
            <a:endParaRPr lang="en-US" altLang="ja-JP" sz="1100" b="1" dirty="0" smtClean="0">
              <a:solidFill>
                <a:schemeClr val="tx1"/>
              </a:solidFill>
              <a:latin typeface="Meiryo UI" panose="020B0604030504040204" pitchFamily="50" charset="-128"/>
              <a:ea typeface="Meiryo UI" panose="020B0604030504040204" pitchFamily="50" charset="-128"/>
            </a:endParaRPr>
          </a:p>
        </p:txBody>
      </p:sp>
      <p:sp>
        <p:nvSpPr>
          <p:cNvPr id="21" name="テキスト ボックス 20"/>
          <p:cNvSpPr txBox="1"/>
          <p:nvPr/>
        </p:nvSpPr>
        <p:spPr>
          <a:xfrm>
            <a:off x="105666" y="949990"/>
            <a:ext cx="5995837" cy="2144177"/>
          </a:xfrm>
          <a:prstGeom prst="rect">
            <a:avLst/>
          </a:prstGeom>
          <a:noFill/>
        </p:spPr>
        <p:txBody>
          <a:bodyPr wrap="square" rtlCol="0">
            <a:spAutoFit/>
          </a:bodyPr>
          <a:lstStyle/>
          <a:p>
            <a:pPr>
              <a:lnSpc>
                <a:spcPts val="1600"/>
              </a:lnSpc>
            </a:pPr>
            <a:r>
              <a:rPr lang="ja-JP" altLang="en-US" sz="1200" dirty="0" smtClean="0">
                <a:latin typeface="Meiryo UI" panose="020B0604030504040204" pitchFamily="50" charset="-128"/>
                <a:ea typeface="Meiryo UI" panose="020B0604030504040204" pitchFamily="50" charset="-128"/>
              </a:rPr>
              <a:t>　</a:t>
            </a:r>
            <a:r>
              <a:rPr lang="ja-JP" altLang="en-US" sz="1200" dirty="0" err="1" smtClean="0">
                <a:latin typeface="Meiryo UI" panose="020B0604030504040204" pitchFamily="50" charset="-128"/>
                <a:ea typeface="Meiryo UI" panose="020B0604030504040204" pitchFamily="50" charset="-128"/>
              </a:rPr>
              <a:t>障がい</a:t>
            </a:r>
            <a:r>
              <a:rPr lang="ja-JP" altLang="en-US" sz="1200" dirty="0" smtClean="0">
                <a:latin typeface="Meiryo UI" panose="020B0604030504040204" pitchFamily="50" charset="-128"/>
                <a:ea typeface="Meiryo UI" panose="020B0604030504040204" pitchFamily="50" charset="-128"/>
              </a:rPr>
              <a:t>者本人に消費者トラブルについて学んでもらうことは重要です。消費者庁</a:t>
            </a:r>
            <a:r>
              <a:rPr lang="ja-JP" altLang="en-US" sz="1200" dirty="0">
                <a:latin typeface="Meiryo UI" panose="020B0604030504040204" pitchFamily="50" charset="-128"/>
                <a:ea typeface="Meiryo UI" panose="020B0604030504040204" pitchFamily="50" charset="-128"/>
              </a:rPr>
              <a:t>が実施したアンケートにおいて、障がい者施設等の職員に、「消費者トラブルに関する講座</a:t>
            </a:r>
            <a:r>
              <a:rPr lang="ja-JP" altLang="en-US" sz="1200" dirty="0" smtClean="0">
                <a:latin typeface="Meiryo UI" panose="020B0604030504040204" pitchFamily="50" charset="-128"/>
                <a:ea typeface="Meiryo UI" panose="020B0604030504040204" pitchFamily="50" charset="-128"/>
              </a:rPr>
              <a:t>を</a:t>
            </a:r>
            <a:r>
              <a:rPr lang="ja-JP" altLang="en-US" sz="1200" dirty="0">
                <a:latin typeface="Meiryo UI" panose="020B0604030504040204" pitchFamily="50" charset="-128"/>
                <a:ea typeface="Meiryo UI" panose="020B0604030504040204" pitchFamily="50" charset="-128"/>
              </a:rPr>
              <a:t>行</a:t>
            </a:r>
            <a:r>
              <a:rPr lang="ja-JP" altLang="en-US" sz="1200" dirty="0" smtClean="0">
                <a:latin typeface="Meiryo UI" panose="020B0604030504040204" pitchFamily="50" charset="-128"/>
                <a:ea typeface="Meiryo UI" panose="020B0604030504040204" pitchFamily="50" charset="-128"/>
              </a:rPr>
              <a:t>う</a:t>
            </a:r>
            <a:r>
              <a:rPr lang="ja-JP" altLang="en-US" sz="1200" dirty="0" smtClean="0">
                <a:latin typeface="Meiryo UI" panose="020B0604030504040204" pitchFamily="50" charset="-128"/>
                <a:ea typeface="Meiryo UI" panose="020B0604030504040204" pitchFamily="50" charset="-128"/>
              </a:rPr>
              <a:t>場合</a:t>
            </a:r>
            <a:r>
              <a:rPr lang="ja-JP" altLang="en-US" sz="1200" dirty="0">
                <a:latin typeface="Meiryo UI" panose="020B0604030504040204" pitchFamily="50" charset="-128"/>
                <a:ea typeface="Meiryo UI" panose="020B0604030504040204" pitchFamily="50" charset="-128"/>
              </a:rPr>
              <a:t>、どなたを対象に実施すると、消費者トラブルの早期発見、未然防止に最も効果的だと思いますか」との設問に対し、消費者トラブルに関する相談を受けたことがある多くの施設は、「施設利用者」と回答しており、「消費者トラブルに遭わないように支援者が見守るには限界があり、障がい者本人に知識を付けることが重要だと考えている」という傾向が見られました</a:t>
            </a:r>
            <a:r>
              <a:rPr lang="ja-JP" altLang="en-US" sz="1200" dirty="0" smtClean="0">
                <a:latin typeface="Meiryo UI" panose="020B0604030504040204" pitchFamily="50" charset="-128"/>
                <a:ea typeface="Meiryo UI" panose="020B0604030504040204" pitchFamily="50" charset="-128"/>
              </a:rPr>
              <a:t>。</a:t>
            </a:r>
            <a:endParaRPr lang="en-US" altLang="ja-JP" sz="1200" dirty="0" smtClean="0">
              <a:latin typeface="Meiryo UI" panose="020B0604030504040204" pitchFamily="50" charset="-128"/>
              <a:ea typeface="Meiryo UI" panose="020B0604030504040204" pitchFamily="50" charset="-128"/>
            </a:endParaRPr>
          </a:p>
          <a:p>
            <a:pPr>
              <a:lnSpc>
                <a:spcPts val="1600"/>
              </a:lnSpc>
            </a:pPr>
            <a:r>
              <a:rPr lang="ja-JP" altLang="en-US" sz="1200" dirty="0" smtClean="0">
                <a:latin typeface="Meiryo UI" panose="020B0604030504040204" pitchFamily="50" charset="-128"/>
                <a:ea typeface="Meiryo UI" panose="020B0604030504040204" pitchFamily="50" charset="-128"/>
              </a:rPr>
              <a:t>　</a:t>
            </a:r>
            <a:r>
              <a:rPr lang="ja-JP" altLang="en-US" sz="1200" dirty="0" err="1" smtClean="0">
                <a:latin typeface="Meiryo UI" panose="020B0604030504040204" pitchFamily="50" charset="-128"/>
                <a:ea typeface="Meiryo UI" panose="020B0604030504040204" pitchFamily="50" charset="-128"/>
              </a:rPr>
              <a:t>障</a:t>
            </a:r>
            <a:r>
              <a:rPr lang="ja-JP" altLang="en-US" sz="1200" dirty="0" err="1">
                <a:latin typeface="Meiryo UI" panose="020B0604030504040204" pitchFamily="50" charset="-128"/>
                <a:ea typeface="Meiryo UI" panose="020B0604030504040204" pitchFamily="50" charset="-128"/>
              </a:rPr>
              <a:t>がい</a:t>
            </a:r>
            <a:r>
              <a:rPr lang="ja-JP" altLang="en-US" sz="1200" dirty="0">
                <a:latin typeface="Meiryo UI" panose="020B0604030504040204" pitchFamily="50" charset="-128"/>
                <a:ea typeface="Meiryo UI" panose="020B0604030504040204" pitchFamily="50" charset="-128"/>
              </a:rPr>
              <a:t>者の消費者トラブルの早期発見、未然防止をするためには、周囲の人が異変にいち早く気づき、心配なことや不安ことがあれば消費生活センター等に相談することも重要ですが、障がい者本人に消費者トラブルについて学んでもらうことも重要であるため、講座では、「気づく力」、「相談する力」、「断る力」の向上を目指しましょう</a:t>
            </a:r>
            <a:r>
              <a:rPr lang="ja-JP" altLang="en-US" sz="1200" dirty="0" smtClean="0">
                <a:latin typeface="Meiryo UI" panose="020B0604030504040204" pitchFamily="50" charset="-128"/>
                <a:ea typeface="Meiryo UI" panose="020B0604030504040204" pitchFamily="50" charset="-128"/>
              </a:rPr>
              <a:t>。</a:t>
            </a:r>
            <a:endParaRPr lang="ja-JP" altLang="en-US" sz="1200" dirty="0">
              <a:latin typeface="Meiryo UI" panose="020B0604030504040204" pitchFamily="50" charset="-128"/>
              <a:ea typeface="Meiryo UI" panose="020B0604030504040204" pitchFamily="50" charset="-128"/>
            </a:endParaRPr>
          </a:p>
        </p:txBody>
      </p:sp>
      <p:grpSp>
        <p:nvGrpSpPr>
          <p:cNvPr id="35" name="グループ化 34"/>
          <p:cNvGrpSpPr/>
          <p:nvPr/>
        </p:nvGrpSpPr>
        <p:grpSpPr>
          <a:xfrm>
            <a:off x="60319" y="3533863"/>
            <a:ext cx="3005495" cy="1478110"/>
            <a:chOff x="9672479" y="2401546"/>
            <a:chExt cx="3005495" cy="1478110"/>
          </a:xfrm>
        </p:grpSpPr>
        <p:grpSp>
          <p:nvGrpSpPr>
            <p:cNvPr id="36" name="グループ化 35"/>
            <p:cNvGrpSpPr/>
            <p:nvPr/>
          </p:nvGrpSpPr>
          <p:grpSpPr>
            <a:xfrm>
              <a:off x="9672479" y="2401546"/>
              <a:ext cx="3005494" cy="1478110"/>
              <a:chOff x="6610739" y="1770272"/>
              <a:chExt cx="3005494" cy="1960638"/>
            </a:xfrm>
          </p:grpSpPr>
          <p:sp>
            <p:nvSpPr>
              <p:cNvPr id="38" name="角丸四角形 37"/>
              <p:cNvSpPr/>
              <p:nvPr/>
            </p:nvSpPr>
            <p:spPr>
              <a:xfrm>
                <a:off x="6610739" y="1770272"/>
                <a:ext cx="3005494" cy="1960638"/>
              </a:xfrm>
              <a:prstGeom prst="roundRect">
                <a:avLst>
                  <a:gd name="adj" fmla="val 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defRPr/>
                </a:pPr>
                <a:r>
                  <a:rPr lang="ja-JP" altLang="en-US" sz="1800" b="1" dirty="0" smtClean="0">
                    <a:solidFill>
                      <a:prstClr val="black"/>
                    </a:solidFill>
                    <a:latin typeface="Meiryo UI" panose="020B0604030504040204" pitchFamily="50" charset="-128"/>
                    <a:ea typeface="Meiryo UI" panose="020B0604030504040204" pitchFamily="50" charset="-128"/>
                  </a:rPr>
                  <a:t>デート商法</a:t>
                </a:r>
                <a:endParaRPr lang="en-US" altLang="ja-JP" sz="700" b="1" dirty="0">
                  <a:solidFill>
                    <a:prstClr val="black"/>
                  </a:solidFill>
                  <a:latin typeface="Meiryo UI" panose="020B0604030504040204" pitchFamily="50" charset="-128"/>
                  <a:ea typeface="Meiryo UI" panose="020B0604030504040204" pitchFamily="50" charset="-128"/>
                </a:endParaRPr>
              </a:p>
              <a:p>
                <a:pPr>
                  <a:lnSpc>
                    <a:spcPts val="500"/>
                  </a:lnSpc>
                  <a:defRPr/>
                </a:pPr>
                <a:endParaRPr lang="en-US" altLang="ja-JP" sz="1000" b="1" dirty="0">
                  <a:solidFill>
                    <a:prstClr val="black"/>
                  </a:solidFill>
                  <a:latin typeface="Meiryo UI" panose="020B0604030504040204" pitchFamily="50" charset="-128"/>
                  <a:ea typeface="Meiryo UI" panose="020B0604030504040204" pitchFamily="50" charset="-128"/>
                </a:endParaRPr>
              </a:p>
            </p:txBody>
          </p:sp>
          <p:sp>
            <p:nvSpPr>
              <p:cNvPr id="39" name="テキスト ボックス 38"/>
              <p:cNvSpPr txBox="1"/>
              <p:nvPr/>
            </p:nvSpPr>
            <p:spPr>
              <a:xfrm>
                <a:off x="6627761" y="2126830"/>
                <a:ext cx="1837617" cy="1102275"/>
              </a:xfrm>
              <a:prstGeom prst="rect">
                <a:avLst/>
              </a:prstGeom>
              <a:noFill/>
            </p:spPr>
            <p:txBody>
              <a:bodyPr wrap="square" rtlCol="0">
                <a:spAutoFit/>
              </a:bodyPr>
              <a:lstStyle/>
              <a:p>
                <a:pPr>
                  <a:defRPr/>
                </a:pPr>
                <a:r>
                  <a:rPr lang="ja-JP" altLang="en-US" sz="1200" dirty="0" smtClean="0">
                    <a:solidFill>
                      <a:prstClr val="black"/>
                    </a:solidFill>
                    <a:latin typeface="Meiryo UI" panose="020B0604030504040204" pitchFamily="50" charset="-128"/>
                    <a:ea typeface="Meiryo UI" panose="020B0604030504040204" pitchFamily="50" charset="-128"/>
                  </a:rPr>
                  <a:t>恋愛感情を利用し、それ</a:t>
                </a:r>
                <a:r>
                  <a:rPr lang="ja-JP" altLang="en-US" sz="1200" dirty="0" smtClean="0">
                    <a:solidFill>
                      <a:prstClr val="black"/>
                    </a:solidFill>
                    <a:latin typeface="Meiryo UI" panose="020B0604030504040204" pitchFamily="50" charset="-128"/>
                    <a:ea typeface="Meiryo UI" panose="020B0604030504040204" pitchFamily="50" charset="-128"/>
                  </a:rPr>
                  <a:t>に</a:t>
                </a:r>
                <a:r>
                  <a:rPr lang="ja-JP" altLang="en-US" sz="1200" dirty="0">
                    <a:solidFill>
                      <a:prstClr val="black"/>
                    </a:solidFill>
                    <a:latin typeface="Meiryo UI" panose="020B0604030504040204" pitchFamily="50" charset="-128"/>
                    <a:ea typeface="Meiryo UI" panose="020B0604030504040204" pitchFamily="50" charset="-128"/>
                  </a:rPr>
                  <a:t>付</a:t>
                </a:r>
                <a:r>
                  <a:rPr lang="ja-JP" altLang="en-US" sz="1200" dirty="0" smtClean="0">
                    <a:solidFill>
                      <a:prstClr val="black"/>
                    </a:solidFill>
                    <a:latin typeface="Meiryo UI" panose="020B0604030504040204" pitchFamily="50" charset="-128"/>
                    <a:ea typeface="Meiryo UI" panose="020B0604030504040204" pitchFamily="50" charset="-128"/>
                  </a:rPr>
                  <a:t>け</a:t>
                </a:r>
                <a:r>
                  <a:rPr lang="ja-JP" altLang="en-US" sz="1200" dirty="0" smtClean="0">
                    <a:solidFill>
                      <a:prstClr val="black"/>
                    </a:solidFill>
                    <a:latin typeface="Meiryo UI" panose="020B0604030504040204" pitchFamily="50" charset="-128"/>
                    <a:ea typeface="Meiryo UI" panose="020B0604030504040204" pitchFamily="50" charset="-128"/>
                  </a:rPr>
                  <a:t>込んで</a:t>
                </a:r>
                <a:r>
                  <a:rPr lang="ja-JP" altLang="en-US" sz="1200" dirty="0" smtClean="0">
                    <a:solidFill>
                      <a:prstClr val="black"/>
                    </a:solidFill>
                    <a:latin typeface="Meiryo UI" panose="020B0604030504040204" pitchFamily="50" charset="-128"/>
                    <a:ea typeface="Meiryo UI" panose="020B0604030504040204" pitchFamily="50" charset="-128"/>
                  </a:rPr>
                  <a:t>、アクセサリー等の高額な商品を買わせる悪質商法</a:t>
                </a:r>
                <a:endParaRPr lang="en-US" altLang="ja-JP" sz="1200" dirty="0">
                  <a:solidFill>
                    <a:prstClr val="black"/>
                  </a:solidFill>
                  <a:latin typeface="Meiryo UI" panose="020B0604030504040204" pitchFamily="50" charset="-128"/>
                  <a:ea typeface="Meiryo UI" panose="020B0604030504040204" pitchFamily="50" charset="-128"/>
                </a:endParaRPr>
              </a:p>
            </p:txBody>
          </p:sp>
        </p:grpSp>
        <p:pic>
          <p:nvPicPr>
            <p:cNvPr id="37" name="図 36"/>
            <p:cNvPicPr>
              <a:picLocks noChangeAspect="1"/>
            </p:cNvPicPr>
            <p:nvPr/>
          </p:nvPicPr>
          <p:blipFill>
            <a:blip r:embed="rId2"/>
            <a:stretch>
              <a:fillRect/>
            </a:stretch>
          </p:blipFill>
          <p:spPr>
            <a:xfrm>
              <a:off x="11400030" y="2558989"/>
              <a:ext cx="1277944" cy="1222780"/>
            </a:xfrm>
            <a:prstGeom prst="rect">
              <a:avLst/>
            </a:prstGeom>
          </p:spPr>
        </p:pic>
      </p:grpSp>
      <p:grpSp>
        <p:nvGrpSpPr>
          <p:cNvPr id="40" name="グループ化 39"/>
          <p:cNvGrpSpPr/>
          <p:nvPr/>
        </p:nvGrpSpPr>
        <p:grpSpPr>
          <a:xfrm>
            <a:off x="3151815" y="3533863"/>
            <a:ext cx="3005494" cy="1486702"/>
            <a:chOff x="6612769" y="5494059"/>
            <a:chExt cx="3005494" cy="1486702"/>
          </a:xfrm>
        </p:grpSpPr>
        <p:sp>
          <p:nvSpPr>
            <p:cNvPr id="41" name="角丸四角形 40"/>
            <p:cNvSpPr/>
            <p:nvPr/>
          </p:nvSpPr>
          <p:spPr>
            <a:xfrm>
              <a:off x="6612769" y="5494059"/>
              <a:ext cx="3005494" cy="1486702"/>
            </a:xfrm>
            <a:prstGeom prst="roundRect">
              <a:avLst>
                <a:gd name="adj" fmla="val 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defRPr/>
              </a:pPr>
              <a:r>
                <a:rPr lang="ja-JP" altLang="en-US" sz="1800" b="1" dirty="0" smtClean="0">
                  <a:solidFill>
                    <a:prstClr val="black"/>
                  </a:solidFill>
                  <a:latin typeface="Meiryo UI" panose="020B0604030504040204" pitchFamily="50" charset="-128"/>
                  <a:ea typeface="Meiryo UI" panose="020B0604030504040204" pitchFamily="50" charset="-128"/>
                </a:rPr>
                <a:t>架空請求</a:t>
              </a:r>
              <a:endParaRPr lang="en-US" altLang="ja-JP" sz="1800" b="1" dirty="0">
                <a:solidFill>
                  <a:prstClr val="black"/>
                </a:solidFill>
                <a:latin typeface="Meiryo UI" panose="020B0604030504040204" pitchFamily="50" charset="-128"/>
                <a:ea typeface="Meiryo UI" panose="020B0604030504040204" pitchFamily="50" charset="-128"/>
              </a:endParaRPr>
            </a:p>
            <a:p>
              <a:pPr>
                <a:lnSpc>
                  <a:spcPts val="500"/>
                </a:lnSpc>
                <a:defRPr/>
              </a:pPr>
              <a:endParaRPr lang="en-US" altLang="ja-JP" sz="1800" b="1" dirty="0">
                <a:solidFill>
                  <a:prstClr val="black"/>
                </a:solidFill>
                <a:latin typeface="Meiryo UI" panose="020B0604030504040204" pitchFamily="50" charset="-128"/>
                <a:ea typeface="Meiryo UI" panose="020B0604030504040204" pitchFamily="50" charset="-128"/>
              </a:endParaRPr>
            </a:p>
          </p:txBody>
        </p:sp>
        <p:sp>
          <p:nvSpPr>
            <p:cNvPr id="42" name="テキスト ボックス 41"/>
            <p:cNvSpPr txBox="1"/>
            <p:nvPr/>
          </p:nvSpPr>
          <p:spPr>
            <a:xfrm>
              <a:off x="6620069" y="5771723"/>
              <a:ext cx="1626948" cy="1200329"/>
            </a:xfrm>
            <a:prstGeom prst="rect">
              <a:avLst/>
            </a:prstGeom>
            <a:noFill/>
          </p:spPr>
          <p:txBody>
            <a:bodyPr wrap="square" rtlCol="0">
              <a:spAutoFit/>
            </a:bodyPr>
            <a:lstStyle/>
            <a:p>
              <a:pPr>
                <a:defRPr/>
              </a:pPr>
              <a:r>
                <a:rPr lang="ja-JP" altLang="en-US" sz="1200" dirty="0">
                  <a:solidFill>
                    <a:prstClr val="black"/>
                  </a:solidFill>
                  <a:latin typeface="Meiryo UI" panose="020B0604030504040204" pitchFamily="50" charset="-128"/>
                  <a:ea typeface="Meiryo UI" panose="020B0604030504040204" pitchFamily="50" charset="-128"/>
                </a:rPr>
                <a:t>実際</a:t>
              </a:r>
              <a:r>
                <a:rPr lang="ja-JP" altLang="en-US" sz="1200" dirty="0" smtClean="0">
                  <a:solidFill>
                    <a:prstClr val="black"/>
                  </a:solidFill>
                  <a:latin typeface="Meiryo UI" panose="020B0604030504040204" pitchFamily="50" charset="-128"/>
                  <a:ea typeface="Meiryo UI" panose="020B0604030504040204" pitchFamily="50" charset="-128"/>
                </a:rPr>
                <a:t>に利用していないサービスの料金を請求されたり、また、利用した事実はあっても、請求内容が契約時と異なっていたりするトラブル</a:t>
              </a:r>
              <a:endParaRPr lang="en-US" altLang="ja-JP" sz="1200" dirty="0">
                <a:solidFill>
                  <a:prstClr val="black"/>
                </a:solidFill>
                <a:latin typeface="Meiryo UI" panose="020B0604030504040204" pitchFamily="50" charset="-128"/>
                <a:ea typeface="Meiryo UI" panose="020B0604030504040204" pitchFamily="50" charset="-128"/>
              </a:endParaRPr>
            </a:p>
          </p:txBody>
        </p:sp>
        <p:pic>
          <p:nvPicPr>
            <p:cNvPr id="43" name="図 42"/>
            <p:cNvPicPr>
              <a:picLocks noChangeAspect="1"/>
            </p:cNvPicPr>
            <p:nvPr/>
          </p:nvPicPr>
          <p:blipFill>
            <a:blip r:embed="rId3"/>
            <a:stretch>
              <a:fillRect/>
            </a:stretch>
          </p:blipFill>
          <p:spPr>
            <a:xfrm>
              <a:off x="8606994" y="5755987"/>
              <a:ext cx="868015" cy="1159545"/>
            </a:xfrm>
            <a:prstGeom prst="rect">
              <a:avLst/>
            </a:prstGeom>
          </p:spPr>
        </p:pic>
      </p:grpSp>
      <p:grpSp>
        <p:nvGrpSpPr>
          <p:cNvPr id="44" name="グループ化 43"/>
          <p:cNvGrpSpPr/>
          <p:nvPr/>
        </p:nvGrpSpPr>
        <p:grpSpPr>
          <a:xfrm>
            <a:off x="3744872" y="7030894"/>
            <a:ext cx="2082382" cy="1090425"/>
            <a:chOff x="-2214492" y="7088122"/>
            <a:chExt cx="2082382" cy="1090425"/>
          </a:xfrm>
        </p:grpSpPr>
        <p:pic>
          <p:nvPicPr>
            <p:cNvPr id="45" name="図 4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9347" y="7088122"/>
              <a:ext cx="927237" cy="1090425"/>
            </a:xfrm>
            <a:prstGeom prst="rect">
              <a:avLst/>
            </a:prstGeom>
          </p:spPr>
        </p:pic>
        <p:sp>
          <p:nvSpPr>
            <p:cNvPr id="46" name="角丸四角形吹き出し 45"/>
            <p:cNvSpPr/>
            <p:nvPr/>
          </p:nvSpPr>
          <p:spPr>
            <a:xfrm>
              <a:off x="-2214492" y="7276449"/>
              <a:ext cx="1052078" cy="420888"/>
            </a:xfrm>
            <a:prstGeom prst="wedgeRoundRectCallout">
              <a:avLst>
                <a:gd name="adj1" fmla="val 63437"/>
                <a:gd name="adj2" fmla="val 19413"/>
                <a:gd name="adj3" fmla="val 166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smtClean="0">
                  <a:solidFill>
                    <a:srgbClr val="FF0000"/>
                  </a:solidFill>
                  <a:latin typeface="Meiryo UI" panose="020B0604030504040204" pitchFamily="50" charset="-128"/>
                  <a:ea typeface="Meiryo UI" panose="020B0604030504040204" pitchFamily="50" charset="-128"/>
                </a:rPr>
                <a:t>いりません！</a:t>
              </a:r>
              <a:endParaRPr kumimoji="1" lang="ja-JP" altLang="en-US" sz="1200" b="1" dirty="0">
                <a:solidFill>
                  <a:srgbClr val="FF0000"/>
                </a:solidFill>
                <a:latin typeface="Meiryo UI" panose="020B0604030504040204" pitchFamily="50" charset="-128"/>
                <a:ea typeface="Meiryo UI" panose="020B0604030504040204" pitchFamily="50" charset="-128"/>
              </a:endParaRPr>
            </a:p>
          </p:txBody>
        </p:sp>
      </p:grpSp>
    </p:spTree>
    <p:extLst>
      <p:ext uri="{BB962C8B-B14F-4D97-AF65-F5344CB8AC3E}">
        <p14:creationId xmlns:p14="http://schemas.microsoft.com/office/powerpoint/2010/main" val="157905394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Calibri Light"/>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プレゼンテーション1" id="{0893B71B-5AB1-42F1-917E-EBE1A3A1D577}" vid="{E959EE25-15D7-441E-85A7-EA9520EC327E}"/>
    </a:ext>
  </a:extLst>
</a:theme>
</file>

<file path=docProps/app.xml><?xml version="1.0" encoding="utf-8"?>
<Properties xmlns="http://schemas.openxmlformats.org/officeDocument/2006/extended-properties" xmlns:vt="http://schemas.openxmlformats.org/officeDocument/2006/docPropsVTypes">
  <Template>blank</Template>
  <TotalTime>3008</TotalTime>
  <Words>813</Words>
  <Application>Microsoft Office PowerPoint</Application>
  <PresentationFormat>A3 297x420 mm</PresentationFormat>
  <Paragraphs>75</Paragraphs>
  <Slides>1</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Meiryo UI</vt:lpstr>
      <vt:lpstr>ＭＳ Ｐゴシック</vt:lpstr>
      <vt:lpstr>Arial</vt:lpstr>
      <vt:lpstr>Calibri</vt:lpstr>
      <vt:lpstr>Calibri Light</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CAA</dc:creator>
  <cp:lastModifiedBy>CAA</cp:lastModifiedBy>
  <cp:revision>133</cp:revision>
  <cp:lastPrinted>2022-03-04T06:13:16Z</cp:lastPrinted>
  <dcterms:created xsi:type="dcterms:W3CDTF">2022-01-27T06:52:38Z</dcterms:created>
  <dcterms:modified xsi:type="dcterms:W3CDTF">2022-03-22T01:42:15Z</dcterms:modified>
</cp:coreProperties>
</file>