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9" r:id="rId2"/>
    <p:sldId id="261" r:id="rId3"/>
    <p:sldId id="260" r:id="rId4"/>
  </p:sldIdLst>
  <p:sldSz cx="6858000" cy="9906000" type="A4"/>
  <p:notesSz cx="6794500" cy="9931400"/>
  <p:defaultTextStyle>
    <a:defPPr>
      <a:defRPr lang="ja-JP"/>
    </a:defPPr>
    <a:lvl1pPr marL="0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1pPr>
    <a:lvl2pPr marL="269332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2pPr>
    <a:lvl3pPr marL="538664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3pPr>
    <a:lvl4pPr marL="807996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4pPr>
    <a:lvl5pPr marL="1077328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5pPr>
    <a:lvl6pPr marL="1346660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6pPr>
    <a:lvl7pPr marL="1615992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7pPr>
    <a:lvl8pPr marL="1885325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8pPr>
    <a:lvl9pPr marL="2154656" algn="l" defTabSz="5386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2"/>
            <a:ext cx="5143500" cy="3448755"/>
          </a:xfrm>
        </p:spPr>
        <p:txBody>
          <a:bodyPr anchor="b"/>
          <a:lstStyle>
            <a:lvl1pPr algn="ctr">
              <a:defRPr sz="1424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5"/>
            <a:ext cx="5143500" cy="2391656"/>
          </a:xfrm>
        </p:spPr>
        <p:txBody>
          <a:bodyPr/>
          <a:lstStyle>
            <a:lvl1pPr marL="0" indent="0" algn="ctr">
              <a:buNone/>
              <a:defRPr sz="570"/>
            </a:lvl1pPr>
            <a:lvl2pPr marL="108497" indent="0" algn="ctr">
              <a:buNone/>
              <a:defRPr sz="475"/>
            </a:lvl2pPr>
            <a:lvl3pPr marL="216994" indent="0" algn="ctr">
              <a:buNone/>
              <a:defRPr sz="428"/>
            </a:lvl3pPr>
            <a:lvl4pPr marL="325491" indent="0" algn="ctr">
              <a:buNone/>
              <a:defRPr sz="380"/>
            </a:lvl4pPr>
            <a:lvl5pPr marL="433988" indent="0" algn="ctr">
              <a:buNone/>
              <a:defRPr sz="380"/>
            </a:lvl5pPr>
            <a:lvl6pPr marL="542485" indent="0" algn="ctr">
              <a:buNone/>
              <a:defRPr sz="380"/>
            </a:lvl6pPr>
            <a:lvl7pPr marL="650982" indent="0" algn="ctr">
              <a:buNone/>
              <a:defRPr sz="380"/>
            </a:lvl7pPr>
            <a:lvl8pPr marL="759480" indent="0" algn="ctr">
              <a:buNone/>
              <a:defRPr sz="380"/>
            </a:lvl8pPr>
            <a:lvl9pPr marL="867977" indent="0" algn="ctr">
              <a:buNone/>
              <a:defRPr sz="38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13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3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8" y="2469622"/>
            <a:ext cx="5915025" cy="4120620"/>
          </a:xfrm>
        </p:spPr>
        <p:txBody>
          <a:bodyPr anchor="b"/>
          <a:lstStyle>
            <a:lvl1pPr>
              <a:defRPr sz="1424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8" y="6629229"/>
            <a:ext cx="5915025" cy="2166937"/>
          </a:xfrm>
        </p:spPr>
        <p:txBody>
          <a:bodyPr/>
          <a:lstStyle>
            <a:lvl1pPr marL="0" indent="0">
              <a:buNone/>
              <a:defRPr sz="570">
                <a:solidFill>
                  <a:schemeClr val="tx1">
                    <a:tint val="75000"/>
                  </a:schemeClr>
                </a:solidFill>
              </a:defRPr>
            </a:lvl1pPr>
            <a:lvl2pPr marL="108497" indent="0">
              <a:buNone/>
              <a:defRPr sz="475">
                <a:solidFill>
                  <a:schemeClr val="tx1">
                    <a:tint val="75000"/>
                  </a:schemeClr>
                </a:solidFill>
              </a:defRPr>
            </a:lvl2pPr>
            <a:lvl3pPr marL="216994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3pPr>
            <a:lvl4pPr marL="325491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4pPr>
            <a:lvl5pPr marL="433988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5pPr>
            <a:lvl6pPr marL="542485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6pPr>
            <a:lvl7pPr marL="650982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7pPr>
            <a:lvl8pPr marL="759480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8pPr>
            <a:lvl9pPr marL="867977" indent="0">
              <a:buNone/>
              <a:defRPr sz="3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88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5"/>
            <a:ext cx="2914650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5"/>
            <a:ext cx="2914650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4" y="2428346"/>
            <a:ext cx="2901255" cy="1190095"/>
          </a:xfrm>
        </p:spPr>
        <p:txBody>
          <a:bodyPr anchor="b"/>
          <a:lstStyle>
            <a:lvl1pPr marL="0" indent="0">
              <a:buNone/>
              <a:defRPr sz="570" b="1"/>
            </a:lvl1pPr>
            <a:lvl2pPr marL="108497" indent="0">
              <a:buNone/>
              <a:defRPr sz="475" b="1"/>
            </a:lvl2pPr>
            <a:lvl3pPr marL="216994" indent="0">
              <a:buNone/>
              <a:defRPr sz="428" b="1"/>
            </a:lvl3pPr>
            <a:lvl4pPr marL="325491" indent="0">
              <a:buNone/>
              <a:defRPr sz="380" b="1"/>
            </a:lvl4pPr>
            <a:lvl5pPr marL="433988" indent="0">
              <a:buNone/>
              <a:defRPr sz="380" b="1"/>
            </a:lvl5pPr>
            <a:lvl6pPr marL="542485" indent="0">
              <a:buNone/>
              <a:defRPr sz="380" b="1"/>
            </a:lvl6pPr>
            <a:lvl7pPr marL="650982" indent="0">
              <a:buNone/>
              <a:defRPr sz="380" b="1"/>
            </a:lvl7pPr>
            <a:lvl8pPr marL="759480" indent="0">
              <a:buNone/>
              <a:defRPr sz="380" b="1"/>
            </a:lvl8pPr>
            <a:lvl9pPr marL="867977" indent="0">
              <a:buNone/>
              <a:defRPr sz="38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4" y="3618445"/>
            <a:ext cx="2901255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5" y="2428346"/>
            <a:ext cx="2915543" cy="1190095"/>
          </a:xfrm>
        </p:spPr>
        <p:txBody>
          <a:bodyPr anchor="b"/>
          <a:lstStyle>
            <a:lvl1pPr marL="0" indent="0">
              <a:buNone/>
              <a:defRPr sz="570" b="1"/>
            </a:lvl1pPr>
            <a:lvl2pPr marL="108497" indent="0">
              <a:buNone/>
              <a:defRPr sz="475" b="1"/>
            </a:lvl2pPr>
            <a:lvl3pPr marL="216994" indent="0">
              <a:buNone/>
              <a:defRPr sz="428" b="1"/>
            </a:lvl3pPr>
            <a:lvl4pPr marL="325491" indent="0">
              <a:buNone/>
              <a:defRPr sz="380" b="1"/>
            </a:lvl4pPr>
            <a:lvl5pPr marL="433988" indent="0">
              <a:buNone/>
              <a:defRPr sz="380" b="1"/>
            </a:lvl5pPr>
            <a:lvl6pPr marL="542485" indent="0">
              <a:buNone/>
              <a:defRPr sz="380" b="1"/>
            </a:lvl6pPr>
            <a:lvl7pPr marL="650982" indent="0">
              <a:buNone/>
              <a:defRPr sz="380" b="1"/>
            </a:lvl7pPr>
            <a:lvl8pPr marL="759480" indent="0">
              <a:buNone/>
              <a:defRPr sz="380" b="1"/>
            </a:lvl8pPr>
            <a:lvl9pPr marL="867977" indent="0">
              <a:buNone/>
              <a:defRPr sz="38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5" y="3618445"/>
            <a:ext cx="291554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7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1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67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759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6" y="1426281"/>
            <a:ext cx="3471863" cy="7039680"/>
          </a:xfrm>
        </p:spPr>
        <p:txBody>
          <a:bodyPr/>
          <a:lstStyle>
            <a:lvl1pPr>
              <a:defRPr sz="759"/>
            </a:lvl1pPr>
            <a:lvl2pPr>
              <a:defRPr sz="664"/>
            </a:lvl2pPr>
            <a:lvl3pPr>
              <a:defRPr sz="570"/>
            </a:lvl3pPr>
            <a:lvl4pPr>
              <a:defRPr sz="475"/>
            </a:lvl4pPr>
            <a:lvl5pPr>
              <a:defRPr sz="475"/>
            </a:lvl5pPr>
            <a:lvl6pPr>
              <a:defRPr sz="475"/>
            </a:lvl6pPr>
            <a:lvl7pPr>
              <a:defRPr sz="475"/>
            </a:lvl7pPr>
            <a:lvl8pPr>
              <a:defRPr sz="475"/>
            </a:lvl8pPr>
            <a:lvl9pPr>
              <a:defRPr sz="47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3" y="2971801"/>
            <a:ext cx="2211883" cy="5505627"/>
          </a:xfrm>
        </p:spPr>
        <p:txBody>
          <a:bodyPr/>
          <a:lstStyle>
            <a:lvl1pPr marL="0" indent="0">
              <a:buNone/>
              <a:defRPr sz="380"/>
            </a:lvl1pPr>
            <a:lvl2pPr marL="108497" indent="0">
              <a:buNone/>
              <a:defRPr sz="332"/>
            </a:lvl2pPr>
            <a:lvl3pPr marL="216994" indent="0">
              <a:buNone/>
              <a:defRPr sz="285"/>
            </a:lvl3pPr>
            <a:lvl4pPr marL="325491" indent="0">
              <a:buNone/>
              <a:defRPr sz="237"/>
            </a:lvl4pPr>
            <a:lvl5pPr marL="433988" indent="0">
              <a:buNone/>
              <a:defRPr sz="237"/>
            </a:lvl5pPr>
            <a:lvl6pPr marL="542485" indent="0">
              <a:buNone/>
              <a:defRPr sz="237"/>
            </a:lvl6pPr>
            <a:lvl7pPr marL="650982" indent="0">
              <a:buNone/>
              <a:defRPr sz="237"/>
            </a:lvl7pPr>
            <a:lvl8pPr marL="759480" indent="0">
              <a:buNone/>
              <a:defRPr sz="237"/>
            </a:lvl8pPr>
            <a:lvl9pPr marL="867977" indent="0">
              <a:buNone/>
              <a:defRPr sz="23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9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759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6" y="1426281"/>
            <a:ext cx="3471863" cy="7039680"/>
          </a:xfrm>
        </p:spPr>
        <p:txBody>
          <a:bodyPr/>
          <a:lstStyle>
            <a:lvl1pPr marL="0" indent="0">
              <a:buNone/>
              <a:defRPr sz="759"/>
            </a:lvl1pPr>
            <a:lvl2pPr marL="108497" indent="0">
              <a:buNone/>
              <a:defRPr sz="664"/>
            </a:lvl2pPr>
            <a:lvl3pPr marL="216994" indent="0">
              <a:buNone/>
              <a:defRPr sz="570"/>
            </a:lvl3pPr>
            <a:lvl4pPr marL="325491" indent="0">
              <a:buNone/>
              <a:defRPr sz="475"/>
            </a:lvl4pPr>
            <a:lvl5pPr marL="433988" indent="0">
              <a:buNone/>
              <a:defRPr sz="475"/>
            </a:lvl5pPr>
            <a:lvl6pPr marL="542485" indent="0">
              <a:buNone/>
              <a:defRPr sz="475"/>
            </a:lvl6pPr>
            <a:lvl7pPr marL="650982" indent="0">
              <a:buNone/>
              <a:defRPr sz="475"/>
            </a:lvl7pPr>
            <a:lvl8pPr marL="759480" indent="0">
              <a:buNone/>
              <a:defRPr sz="475"/>
            </a:lvl8pPr>
            <a:lvl9pPr marL="867977" indent="0">
              <a:buNone/>
              <a:defRPr sz="475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3" y="2971801"/>
            <a:ext cx="2211883" cy="5505627"/>
          </a:xfrm>
        </p:spPr>
        <p:txBody>
          <a:bodyPr/>
          <a:lstStyle>
            <a:lvl1pPr marL="0" indent="0">
              <a:buNone/>
              <a:defRPr sz="380"/>
            </a:lvl1pPr>
            <a:lvl2pPr marL="108497" indent="0">
              <a:buNone/>
              <a:defRPr sz="332"/>
            </a:lvl2pPr>
            <a:lvl3pPr marL="216994" indent="0">
              <a:buNone/>
              <a:defRPr sz="285"/>
            </a:lvl3pPr>
            <a:lvl4pPr marL="325491" indent="0">
              <a:buNone/>
              <a:defRPr sz="237"/>
            </a:lvl4pPr>
            <a:lvl5pPr marL="433988" indent="0">
              <a:buNone/>
              <a:defRPr sz="237"/>
            </a:lvl5pPr>
            <a:lvl6pPr marL="542485" indent="0">
              <a:buNone/>
              <a:defRPr sz="237"/>
            </a:lvl6pPr>
            <a:lvl7pPr marL="650982" indent="0">
              <a:buNone/>
              <a:defRPr sz="237"/>
            </a:lvl7pPr>
            <a:lvl8pPr marL="759480" indent="0">
              <a:buNone/>
              <a:defRPr sz="237"/>
            </a:lvl8pPr>
            <a:lvl9pPr marL="867977" indent="0">
              <a:buNone/>
              <a:defRPr sz="237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21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09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2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2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00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90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90" y="2637015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8F9F-A04F-42AC-B7B1-45FA924E37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5" y="9181399"/>
            <a:ext cx="2314575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9"/>
            <a:ext cx="154305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53288" y="156305"/>
            <a:ext cx="1012500" cy="130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49" dirty="0" smtClean="0"/>
              <a:t>【</a:t>
            </a:r>
            <a:r>
              <a:rPr kumimoji="1" lang="ja-JP" altLang="en-US" sz="249" dirty="0" smtClean="0"/>
              <a:t>機密性○情報</a:t>
            </a:r>
            <a:r>
              <a:rPr kumimoji="1" lang="en-US" altLang="ja-JP" sz="249" dirty="0" smtClean="0"/>
              <a:t>】</a:t>
            </a:r>
            <a:r>
              <a:rPr kumimoji="1" lang="ja-JP" altLang="en-US" sz="249" dirty="0" smtClean="0"/>
              <a:t>○○限り</a:t>
            </a:r>
            <a:endParaRPr kumimoji="1" lang="ja-JP" altLang="en-US" sz="249" dirty="0"/>
          </a:p>
        </p:txBody>
      </p:sp>
    </p:spTree>
    <p:extLst>
      <p:ext uri="{BB962C8B-B14F-4D97-AF65-F5344CB8AC3E}">
        <p14:creationId xmlns:p14="http://schemas.microsoft.com/office/powerpoint/2010/main" val="144306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6994" rtl="0" eaLnBrk="1" latinLnBrk="0" hangingPunct="1">
        <a:lnSpc>
          <a:spcPct val="90000"/>
        </a:lnSpc>
        <a:spcBef>
          <a:spcPct val="0"/>
        </a:spcBef>
        <a:buNone/>
        <a:defRPr kumimoji="1" sz="10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249" indent="-54249" algn="l" defTabSz="216994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kumimoji="1" sz="664" kern="1200">
          <a:solidFill>
            <a:schemeClr val="tx1"/>
          </a:solidFill>
          <a:latin typeface="+mn-lt"/>
          <a:ea typeface="+mn-ea"/>
          <a:cs typeface="+mn-cs"/>
        </a:defRPr>
      </a:lvl1pPr>
      <a:lvl2pPr marL="162745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71243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75" kern="1200">
          <a:solidFill>
            <a:schemeClr val="tx1"/>
          </a:solidFill>
          <a:latin typeface="+mn-lt"/>
          <a:ea typeface="+mn-ea"/>
          <a:cs typeface="+mn-cs"/>
        </a:defRPr>
      </a:lvl3pPr>
      <a:lvl4pPr marL="379740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4pPr>
      <a:lvl5pPr marL="488237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5pPr>
      <a:lvl6pPr marL="596734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6pPr>
      <a:lvl7pPr marL="705231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7pPr>
      <a:lvl8pPr marL="813728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8pPr>
      <a:lvl9pPr marL="922225" indent="-54249" algn="l" defTabSz="216994" rtl="0" eaLnBrk="1" latinLnBrk="0" hangingPunct="1">
        <a:lnSpc>
          <a:spcPct val="90000"/>
        </a:lnSpc>
        <a:spcBef>
          <a:spcPts val="119"/>
        </a:spcBef>
        <a:buFont typeface="Arial" panose="020B0604020202020204" pitchFamily="34" charset="0"/>
        <a:buChar char="•"/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1pPr>
      <a:lvl2pPr marL="108497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2pPr>
      <a:lvl3pPr marL="216994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3pPr>
      <a:lvl4pPr marL="325491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4pPr>
      <a:lvl5pPr marL="433988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5pPr>
      <a:lvl6pPr marL="542485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6pPr>
      <a:lvl7pPr marL="650982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7pPr>
      <a:lvl8pPr marL="759480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8pPr>
      <a:lvl9pPr marL="867977" algn="l" defTabSz="216994" rtl="0" eaLnBrk="1" latinLnBrk="0" hangingPunct="1">
        <a:defRPr kumimoji="1" sz="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-334257" y="191026"/>
            <a:ext cx="4915671" cy="50904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597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0711" y="245493"/>
            <a:ext cx="4350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障がい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者の見守り講座　実践例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317211" y="2224215"/>
            <a:ext cx="6256588" cy="3645243"/>
          </a:xfrm>
          <a:prstGeom prst="roundRect">
            <a:avLst>
              <a:gd name="adj" fmla="val 8943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317211" y="6041169"/>
            <a:ext cx="6256588" cy="3639214"/>
          </a:xfrm>
          <a:prstGeom prst="roundRect">
            <a:avLst>
              <a:gd name="adj" fmla="val 1030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740365" y="6288843"/>
            <a:ext cx="5649834" cy="603032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どう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すれば、困らないか考えてみましょう。</a:t>
            </a: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740365" y="2527821"/>
            <a:ext cx="5353814" cy="49963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0" indent="0" algn="ctr" defTabSz="385767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884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5767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8651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35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4418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7302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50186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43070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買物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で、困ったことを考えてみましょう。</a:t>
            </a: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1323887" y="1623101"/>
            <a:ext cx="4186771" cy="369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2169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04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テーマ ： 身近な消費者トラブル</a:t>
            </a:r>
            <a:endParaRPr lang="ja-JP" altLang="en-US" sz="2000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592356" y="1019581"/>
            <a:ext cx="2118443" cy="487943"/>
            <a:chOff x="-4231449" y="2587526"/>
            <a:chExt cx="1660750" cy="47708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-4231449" y="2587526"/>
              <a:ext cx="1421853" cy="472966"/>
              <a:chOff x="825100" y="441434"/>
              <a:chExt cx="2527738" cy="840828"/>
            </a:xfrm>
            <a:solidFill>
              <a:schemeClr val="accent4"/>
            </a:solidFill>
          </p:grpSpPr>
          <p:sp>
            <p:nvSpPr>
              <p:cNvPr id="20" name="楕円 19"/>
              <p:cNvSpPr/>
              <p:nvPr/>
            </p:nvSpPr>
            <p:spPr>
              <a:xfrm>
                <a:off x="825100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1" name="楕円 20"/>
              <p:cNvSpPr/>
              <p:nvPr/>
            </p:nvSpPr>
            <p:spPr>
              <a:xfrm>
                <a:off x="130061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2" name="楕円 21"/>
              <p:cNvSpPr/>
              <p:nvPr/>
            </p:nvSpPr>
            <p:spPr>
              <a:xfrm>
                <a:off x="1694792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3" name="楕円 22"/>
              <p:cNvSpPr/>
              <p:nvPr/>
            </p:nvSpPr>
            <p:spPr>
              <a:xfrm>
                <a:off x="2170307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4" name="楕円 23"/>
              <p:cNvSpPr/>
              <p:nvPr/>
            </p:nvSpPr>
            <p:spPr>
              <a:xfrm>
                <a:off x="256448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</p:grpSp>
        <p:sp>
          <p:nvSpPr>
            <p:cNvPr id="26" name="楕円 25"/>
            <p:cNvSpPr/>
            <p:nvPr/>
          </p:nvSpPr>
          <p:spPr>
            <a:xfrm>
              <a:off x="-3014148" y="2591642"/>
              <a:ext cx="443449" cy="4729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597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810780" y="1071398"/>
            <a:ext cx="182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グループワーク</a:t>
            </a:r>
          </a:p>
        </p:txBody>
      </p:sp>
    </p:spTree>
    <p:extLst>
      <p:ext uri="{BB962C8B-B14F-4D97-AF65-F5344CB8AC3E}">
        <p14:creationId xmlns:p14="http://schemas.microsoft.com/office/powerpoint/2010/main" val="38837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-334257" y="191026"/>
            <a:ext cx="4915671" cy="50904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597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0711" y="245493"/>
            <a:ext cx="4350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障がい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者の見守り講座　実践例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341925" y="2224215"/>
            <a:ext cx="6256588" cy="3645243"/>
          </a:xfrm>
          <a:prstGeom prst="roundRect">
            <a:avLst>
              <a:gd name="adj" fmla="val 8943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341925" y="6041169"/>
            <a:ext cx="6256588" cy="3639214"/>
          </a:xfrm>
          <a:prstGeom prst="roundRect">
            <a:avLst>
              <a:gd name="adj" fmla="val 1030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652947" y="6262790"/>
            <a:ext cx="5649834" cy="603032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キャッシュレス決済を使うときに、どんなことに気を付けていますか？</a:t>
            </a:r>
            <a:endParaRPr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652946" y="2523774"/>
            <a:ext cx="5649835" cy="499637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385767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884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5767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8651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35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4418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7302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50186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43070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普段、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買物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</a:t>
            </a: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するときに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どんなキャッシュレス決済を使っていますか？</a:t>
            </a:r>
            <a:endParaRPr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468432" y="1697237"/>
            <a:ext cx="6018867" cy="369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2169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04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000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テーマ ： キャッシュレス決済</a:t>
            </a:r>
            <a:endParaRPr lang="ja-JP" altLang="en-US" sz="2000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592356" y="1019581"/>
            <a:ext cx="2118443" cy="487943"/>
            <a:chOff x="-4231449" y="2587526"/>
            <a:chExt cx="1660750" cy="47708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-4231449" y="2587526"/>
              <a:ext cx="1421853" cy="472966"/>
              <a:chOff x="825100" y="441434"/>
              <a:chExt cx="2527738" cy="840828"/>
            </a:xfrm>
            <a:solidFill>
              <a:schemeClr val="accent4"/>
            </a:solidFill>
          </p:grpSpPr>
          <p:sp>
            <p:nvSpPr>
              <p:cNvPr id="20" name="楕円 19"/>
              <p:cNvSpPr/>
              <p:nvPr/>
            </p:nvSpPr>
            <p:spPr>
              <a:xfrm>
                <a:off x="825100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1" name="楕円 20"/>
              <p:cNvSpPr/>
              <p:nvPr/>
            </p:nvSpPr>
            <p:spPr>
              <a:xfrm>
                <a:off x="130061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2" name="楕円 21"/>
              <p:cNvSpPr/>
              <p:nvPr/>
            </p:nvSpPr>
            <p:spPr>
              <a:xfrm>
                <a:off x="1694792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3" name="楕円 22"/>
              <p:cNvSpPr/>
              <p:nvPr/>
            </p:nvSpPr>
            <p:spPr>
              <a:xfrm>
                <a:off x="2170307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4" name="楕円 23"/>
              <p:cNvSpPr/>
              <p:nvPr/>
            </p:nvSpPr>
            <p:spPr>
              <a:xfrm>
                <a:off x="256448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</p:grpSp>
        <p:sp>
          <p:nvSpPr>
            <p:cNvPr id="26" name="楕円 25"/>
            <p:cNvSpPr/>
            <p:nvPr/>
          </p:nvSpPr>
          <p:spPr>
            <a:xfrm>
              <a:off x="-3014148" y="2591642"/>
              <a:ext cx="443449" cy="4729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597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810780" y="1071398"/>
            <a:ext cx="182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グループワーク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528085" y="3220579"/>
            <a:ext cx="62656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（例：クレジットカード、プリペイドカード、電子マネー、キャリア決済）</a:t>
            </a:r>
          </a:p>
        </p:txBody>
      </p:sp>
    </p:spTree>
    <p:extLst>
      <p:ext uri="{BB962C8B-B14F-4D97-AF65-F5344CB8AC3E}">
        <p14:creationId xmlns:p14="http://schemas.microsoft.com/office/powerpoint/2010/main" val="3898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-334257" y="191026"/>
            <a:ext cx="4915671" cy="50904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597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0711" y="245493"/>
            <a:ext cx="4350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障がい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者の見守り講座　実践例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329568" y="2224215"/>
            <a:ext cx="6256588" cy="3645243"/>
          </a:xfrm>
          <a:prstGeom prst="roundRect">
            <a:avLst>
              <a:gd name="adj" fmla="val 8943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329568" y="6041169"/>
            <a:ext cx="6256588" cy="3639214"/>
          </a:xfrm>
          <a:prstGeom prst="roundRect">
            <a:avLst>
              <a:gd name="adj" fmla="val 1030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740365" y="6288843"/>
            <a:ext cx="5649834" cy="603032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スマートフォンの危険なことを考えてみましょう。</a:t>
            </a:r>
            <a:endParaRPr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740365" y="2527821"/>
            <a:ext cx="5353814" cy="49963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0" indent="0" algn="ctr" defTabSz="385767" rtl="0" eaLnBrk="1" latinLnBrk="0" hangingPunct="1">
              <a:lnSpc>
                <a:spcPct val="90000"/>
              </a:lnSpc>
              <a:spcBef>
                <a:spcPts val="422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2884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5767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8651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35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64418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57302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50186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43070" indent="0" algn="ctr" defTabSz="385767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None/>
              <a:defRPr kumimoji="1"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ja-JP" altLang="en-US" sz="1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スマートフォンでどんなことをしますか？</a:t>
            </a:r>
            <a:endParaRPr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468432" y="1697237"/>
            <a:ext cx="6018867" cy="369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2169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04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000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テーマ ： スマート</a:t>
            </a:r>
            <a:r>
              <a:rPr lang="ja-JP" altLang="en-US" sz="20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フォン</a:t>
            </a:r>
            <a:r>
              <a:rPr lang="ja-JP" altLang="en-US" sz="2000" b="1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の使い方</a:t>
            </a:r>
            <a:endParaRPr lang="ja-JP" altLang="en-US" sz="2000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592356" y="1019581"/>
            <a:ext cx="2118443" cy="487943"/>
            <a:chOff x="-4231449" y="2587526"/>
            <a:chExt cx="1660750" cy="47708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-4231449" y="2587526"/>
              <a:ext cx="1421853" cy="472966"/>
              <a:chOff x="825100" y="441434"/>
              <a:chExt cx="2527738" cy="840828"/>
            </a:xfrm>
            <a:solidFill>
              <a:schemeClr val="accent4"/>
            </a:solidFill>
          </p:grpSpPr>
          <p:sp>
            <p:nvSpPr>
              <p:cNvPr id="20" name="楕円 19"/>
              <p:cNvSpPr/>
              <p:nvPr/>
            </p:nvSpPr>
            <p:spPr>
              <a:xfrm>
                <a:off x="825100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1" name="楕円 20"/>
              <p:cNvSpPr/>
              <p:nvPr/>
            </p:nvSpPr>
            <p:spPr>
              <a:xfrm>
                <a:off x="130061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2" name="楕円 21"/>
              <p:cNvSpPr/>
              <p:nvPr/>
            </p:nvSpPr>
            <p:spPr>
              <a:xfrm>
                <a:off x="1694792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3" name="楕円 22"/>
              <p:cNvSpPr/>
              <p:nvPr/>
            </p:nvSpPr>
            <p:spPr>
              <a:xfrm>
                <a:off x="2170307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  <p:sp>
            <p:nvSpPr>
              <p:cNvPr id="24" name="楕円 23"/>
              <p:cNvSpPr/>
              <p:nvPr/>
            </p:nvSpPr>
            <p:spPr>
              <a:xfrm>
                <a:off x="2564485" y="441434"/>
                <a:ext cx="788353" cy="8408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597"/>
              </a:p>
            </p:txBody>
          </p:sp>
        </p:grpSp>
        <p:sp>
          <p:nvSpPr>
            <p:cNvPr id="26" name="楕円 25"/>
            <p:cNvSpPr/>
            <p:nvPr/>
          </p:nvSpPr>
          <p:spPr>
            <a:xfrm>
              <a:off x="-3014148" y="2591642"/>
              <a:ext cx="443449" cy="4729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597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810780" y="1071398"/>
            <a:ext cx="182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グループワーク</a:t>
            </a:r>
          </a:p>
        </p:txBody>
      </p:sp>
    </p:spTree>
    <p:extLst>
      <p:ext uri="{BB962C8B-B14F-4D97-AF65-F5344CB8AC3E}">
        <p14:creationId xmlns:p14="http://schemas.microsoft.com/office/powerpoint/2010/main" val="15828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Calibri Light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893B71B-5AB1-42F1-917E-EBE1A3A1D577}" vid="{E959EE25-15D7-441E-85A7-EA9520EC327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119</Words>
  <Application>Microsoft Office PowerPoint</Application>
  <PresentationFormat>A4 210 x 297 mm</PresentationFormat>
  <Paragraphs>16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【資料２】支援者向け講座資料：グループワーク</dc:title>
  <cp:revision>1</cp:revision>
  <dcterms:created xsi:type="dcterms:W3CDTF">2021-03-19T07:18:30Z</dcterms:created>
  <dcterms:modified xsi:type="dcterms:W3CDTF">2021-04-08T05:28:59Z</dcterms:modified>
</cp:coreProperties>
</file>