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720" r:id="rId1"/>
  </p:sldMasterIdLst>
  <p:notesMasterIdLst>
    <p:notesMasterId r:id="rId5"/>
  </p:notesMasterIdLst>
  <p:handoutMasterIdLst>
    <p:handoutMasterId r:id="rId6"/>
  </p:handoutMasterIdLst>
  <p:sldIdLst>
    <p:sldId id="432" r:id="rId2"/>
    <p:sldId id="431" r:id="rId3"/>
    <p:sldId id="433" r:id="rId4"/>
  </p:sldIdLst>
  <p:sldSz cx="7272338" cy="10512425"/>
  <p:notesSz cx="9931400" cy="67945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作成者"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F4E4"/>
    <a:srgbClr val="FF6600"/>
    <a:srgbClr val="D9FFEA"/>
    <a:srgbClr val="B2B2B2"/>
    <a:srgbClr val="B0B0B0"/>
    <a:srgbClr val="C4C4C4"/>
    <a:srgbClr val="DEDEDE"/>
    <a:srgbClr val="DCDCDC"/>
    <a:srgbClr val="C5C5C5"/>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76" autoAdjust="0"/>
    <p:restoredTop sz="94660"/>
  </p:normalViewPr>
  <p:slideViewPr>
    <p:cSldViewPr snapToGrid="0">
      <p:cViewPr varScale="1">
        <p:scale>
          <a:sx n="72" d="100"/>
          <a:sy n="72" d="100"/>
        </p:scale>
        <p:origin x="3408" y="60"/>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4303903" cy="340410"/>
          </a:xfrm>
          <a:prstGeom prst="rect">
            <a:avLst/>
          </a:prstGeom>
        </p:spPr>
        <p:txBody>
          <a:bodyPr vert="horz" lIns="88230" tIns="44115" rIns="88230" bIns="44115"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625278" y="1"/>
            <a:ext cx="4303903" cy="340410"/>
          </a:xfrm>
          <a:prstGeom prst="rect">
            <a:avLst/>
          </a:prstGeom>
        </p:spPr>
        <p:txBody>
          <a:bodyPr vert="horz" lIns="88230" tIns="44115" rIns="88230" bIns="44115" rtlCol="0"/>
          <a:lstStyle>
            <a:lvl1pPr algn="r">
              <a:defRPr sz="1200"/>
            </a:lvl1pPr>
          </a:lstStyle>
          <a:p>
            <a:fld id="{C0A09657-B116-484F-9871-2D4056467AA7}" type="datetimeFigureOut">
              <a:rPr kumimoji="1" lang="ja-JP" altLang="en-US" smtClean="0"/>
              <a:t>2021/4/8</a:t>
            </a:fld>
            <a:endParaRPr kumimoji="1" lang="ja-JP" altLang="en-US"/>
          </a:p>
        </p:txBody>
      </p:sp>
      <p:sp>
        <p:nvSpPr>
          <p:cNvPr id="4" name="フッター プレースホルダー 3"/>
          <p:cNvSpPr>
            <a:spLocks noGrp="1"/>
          </p:cNvSpPr>
          <p:nvPr>
            <p:ph type="ftr" sz="quarter" idx="2"/>
          </p:nvPr>
        </p:nvSpPr>
        <p:spPr>
          <a:xfrm>
            <a:off x="1" y="6454090"/>
            <a:ext cx="4303903" cy="340410"/>
          </a:xfrm>
          <a:prstGeom prst="rect">
            <a:avLst/>
          </a:prstGeom>
        </p:spPr>
        <p:txBody>
          <a:bodyPr vert="horz" lIns="88230" tIns="44115" rIns="88230" bIns="44115"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625278" y="6454090"/>
            <a:ext cx="4303903" cy="340410"/>
          </a:xfrm>
          <a:prstGeom prst="rect">
            <a:avLst/>
          </a:prstGeom>
        </p:spPr>
        <p:txBody>
          <a:bodyPr vert="horz" lIns="88230" tIns="44115" rIns="88230" bIns="44115" rtlCol="0" anchor="b"/>
          <a:lstStyle>
            <a:lvl1pPr algn="r">
              <a:defRPr sz="1200"/>
            </a:lvl1pPr>
          </a:lstStyle>
          <a:p>
            <a:fld id="{B31BB74E-E152-4323-9D88-A5CD0787D2BC}" type="slidenum">
              <a:rPr kumimoji="1" lang="ja-JP" altLang="en-US" smtClean="0"/>
              <a:t>‹#›</a:t>
            </a:fld>
            <a:endParaRPr kumimoji="1" lang="ja-JP" altLang="en-US"/>
          </a:p>
        </p:txBody>
      </p:sp>
    </p:spTree>
    <p:extLst>
      <p:ext uri="{BB962C8B-B14F-4D97-AF65-F5344CB8AC3E}">
        <p14:creationId xmlns:p14="http://schemas.microsoft.com/office/powerpoint/2010/main" val="39606155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03713" cy="3413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626100" y="0"/>
            <a:ext cx="4303713" cy="341313"/>
          </a:xfrm>
          <a:prstGeom prst="rect">
            <a:avLst/>
          </a:prstGeom>
        </p:spPr>
        <p:txBody>
          <a:bodyPr vert="horz" lIns="91440" tIns="45720" rIns="91440" bIns="45720" rtlCol="0"/>
          <a:lstStyle>
            <a:lvl1pPr algn="r">
              <a:defRPr sz="1200"/>
            </a:lvl1pPr>
          </a:lstStyle>
          <a:p>
            <a:fld id="{1D724393-FE5A-4A7E-B946-4FF2DE32C33B}" type="datetimeFigureOut">
              <a:rPr kumimoji="1" lang="ja-JP" altLang="en-US" smtClean="0"/>
              <a:t>2021/4/8</a:t>
            </a:fld>
            <a:endParaRPr kumimoji="1" lang="ja-JP" altLang="en-US"/>
          </a:p>
        </p:txBody>
      </p:sp>
      <p:sp>
        <p:nvSpPr>
          <p:cNvPr id="4" name="スライド イメージ プレースホルダー 3"/>
          <p:cNvSpPr>
            <a:spLocks noGrp="1" noRot="1" noChangeAspect="1"/>
          </p:cNvSpPr>
          <p:nvPr>
            <p:ph type="sldImg" idx="2"/>
          </p:nvPr>
        </p:nvSpPr>
        <p:spPr>
          <a:xfrm>
            <a:off x="4171950" y="849313"/>
            <a:ext cx="1587500" cy="229393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93775" y="3270250"/>
            <a:ext cx="7943850" cy="2674938"/>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6453188"/>
            <a:ext cx="4303713" cy="34131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626100" y="6453188"/>
            <a:ext cx="4303713" cy="341312"/>
          </a:xfrm>
          <a:prstGeom prst="rect">
            <a:avLst/>
          </a:prstGeom>
        </p:spPr>
        <p:txBody>
          <a:bodyPr vert="horz" lIns="91440" tIns="45720" rIns="91440" bIns="45720" rtlCol="0" anchor="b"/>
          <a:lstStyle>
            <a:lvl1pPr algn="r">
              <a:defRPr sz="1200"/>
            </a:lvl1pPr>
          </a:lstStyle>
          <a:p>
            <a:fld id="{222B70F8-DABA-450F-9A2A-0AD861E7B483}" type="slidenum">
              <a:rPr kumimoji="1" lang="ja-JP" altLang="en-US" smtClean="0"/>
              <a:t>‹#›</a:t>
            </a:fld>
            <a:endParaRPr kumimoji="1" lang="ja-JP" altLang="en-US"/>
          </a:p>
        </p:txBody>
      </p:sp>
    </p:spTree>
    <p:extLst>
      <p:ext uri="{BB962C8B-B14F-4D97-AF65-F5344CB8AC3E}">
        <p14:creationId xmlns:p14="http://schemas.microsoft.com/office/powerpoint/2010/main" val="3996412647"/>
      </p:ext>
    </p:extLst>
  </p:cSld>
  <p:clrMap bg1="lt1" tx1="dk1" bg2="lt2" tx2="dk2" accent1="accent1" accent2="accent2" accent3="accent3" accent4="accent4" accent5="accent5" accent6="accent6" hlink="hlink" folHlink="folHlink"/>
  <p:notesStyle>
    <a:lvl1pPr marL="0" algn="l" defTabSz="941100" rtl="0" eaLnBrk="1" latinLnBrk="0" hangingPunct="1">
      <a:defRPr kumimoji="1" sz="1235" kern="1200">
        <a:solidFill>
          <a:schemeClr val="tx1"/>
        </a:solidFill>
        <a:latin typeface="+mn-lt"/>
        <a:ea typeface="+mn-ea"/>
        <a:cs typeface="+mn-cs"/>
      </a:defRPr>
    </a:lvl1pPr>
    <a:lvl2pPr marL="470550" algn="l" defTabSz="941100" rtl="0" eaLnBrk="1" latinLnBrk="0" hangingPunct="1">
      <a:defRPr kumimoji="1" sz="1235" kern="1200">
        <a:solidFill>
          <a:schemeClr val="tx1"/>
        </a:solidFill>
        <a:latin typeface="+mn-lt"/>
        <a:ea typeface="+mn-ea"/>
        <a:cs typeface="+mn-cs"/>
      </a:defRPr>
    </a:lvl2pPr>
    <a:lvl3pPr marL="941100" algn="l" defTabSz="941100" rtl="0" eaLnBrk="1" latinLnBrk="0" hangingPunct="1">
      <a:defRPr kumimoji="1" sz="1235" kern="1200">
        <a:solidFill>
          <a:schemeClr val="tx1"/>
        </a:solidFill>
        <a:latin typeface="+mn-lt"/>
        <a:ea typeface="+mn-ea"/>
        <a:cs typeface="+mn-cs"/>
      </a:defRPr>
    </a:lvl3pPr>
    <a:lvl4pPr marL="1411651" algn="l" defTabSz="941100" rtl="0" eaLnBrk="1" latinLnBrk="0" hangingPunct="1">
      <a:defRPr kumimoji="1" sz="1235" kern="1200">
        <a:solidFill>
          <a:schemeClr val="tx1"/>
        </a:solidFill>
        <a:latin typeface="+mn-lt"/>
        <a:ea typeface="+mn-ea"/>
        <a:cs typeface="+mn-cs"/>
      </a:defRPr>
    </a:lvl4pPr>
    <a:lvl5pPr marL="1882201" algn="l" defTabSz="941100" rtl="0" eaLnBrk="1" latinLnBrk="0" hangingPunct="1">
      <a:defRPr kumimoji="1" sz="1235" kern="1200">
        <a:solidFill>
          <a:schemeClr val="tx1"/>
        </a:solidFill>
        <a:latin typeface="+mn-lt"/>
        <a:ea typeface="+mn-ea"/>
        <a:cs typeface="+mn-cs"/>
      </a:defRPr>
    </a:lvl5pPr>
    <a:lvl6pPr marL="2352751" algn="l" defTabSz="941100" rtl="0" eaLnBrk="1" latinLnBrk="0" hangingPunct="1">
      <a:defRPr kumimoji="1" sz="1235" kern="1200">
        <a:solidFill>
          <a:schemeClr val="tx1"/>
        </a:solidFill>
        <a:latin typeface="+mn-lt"/>
        <a:ea typeface="+mn-ea"/>
        <a:cs typeface="+mn-cs"/>
      </a:defRPr>
    </a:lvl6pPr>
    <a:lvl7pPr marL="2823301" algn="l" defTabSz="941100" rtl="0" eaLnBrk="1" latinLnBrk="0" hangingPunct="1">
      <a:defRPr kumimoji="1" sz="1235" kern="1200">
        <a:solidFill>
          <a:schemeClr val="tx1"/>
        </a:solidFill>
        <a:latin typeface="+mn-lt"/>
        <a:ea typeface="+mn-ea"/>
        <a:cs typeface="+mn-cs"/>
      </a:defRPr>
    </a:lvl7pPr>
    <a:lvl8pPr marL="3293852" algn="l" defTabSz="941100" rtl="0" eaLnBrk="1" latinLnBrk="0" hangingPunct="1">
      <a:defRPr kumimoji="1" sz="1235" kern="1200">
        <a:solidFill>
          <a:schemeClr val="tx1"/>
        </a:solidFill>
        <a:latin typeface="+mn-lt"/>
        <a:ea typeface="+mn-ea"/>
        <a:cs typeface="+mn-cs"/>
      </a:defRPr>
    </a:lvl8pPr>
    <a:lvl9pPr marL="3764402" algn="l" defTabSz="941100" rtl="0" eaLnBrk="1" latinLnBrk="0" hangingPunct="1">
      <a:defRPr kumimoji="1" sz="1235"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45426" y="1720437"/>
            <a:ext cx="6181487" cy="3659881"/>
          </a:xfrm>
        </p:spPr>
        <p:txBody>
          <a:bodyPr anchor="b"/>
          <a:lstStyle>
            <a:lvl1pPr algn="ctr">
              <a:defRPr sz="4772"/>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909042" y="5521457"/>
            <a:ext cx="5454254" cy="2538069"/>
          </a:xfrm>
        </p:spPr>
        <p:txBody>
          <a:bodyPr/>
          <a:lstStyle>
            <a:lvl1pPr marL="0" indent="0" algn="ctr">
              <a:buNone/>
              <a:defRPr sz="1909"/>
            </a:lvl1pPr>
            <a:lvl2pPr marL="363611" indent="0" algn="ctr">
              <a:buNone/>
              <a:defRPr sz="1591"/>
            </a:lvl2pPr>
            <a:lvl3pPr marL="727222" indent="0" algn="ctr">
              <a:buNone/>
              <a:defRPr sz="1432"/>
            </a:lvl3pPr>
            <a:lvl4pPr marL="1090833" indent="0" algn="ctr">
              <a:buNone/>
              <a:defRPr sz="1272"/>
            </a:lvl4pPr>
            <a:lvl5pPr marL="1454445" indent="0" algn="ctr">
              <a:buNone/>
              <a:defRPr sz="1272"/>
            </a:lvl5pPr>
            <a:lvl6pPr marL="1818056" indent="0" algn="ctr">
              <a:buNone/>
              <a:defRPr sz="1272"/>
            </a:lvl6pPr>
            <a:lvl7pPr marL="2181667" indent="0" algn="ctr">
              <a:buNone/>
              <a:defRPr sz="1272"/>
            </a:lvl7pPr>
            <a:lvl8pPr marL="2545278" indent="0" algn="ctr">
              <a:buNone/>
              <a:defRPr sz="1272"/>
            </a:lvl8pPr>
            <a:lvl9pPr marL="2908889" indent="0" algn="ctr">
              <a:buNone/>
              <a:defRPr sz="1272"/>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E33C8203-9C74-4A4C-A265-043E6AC0A346}" type="datetimeFigureOut">
              <a:rPr kumimoji="1" lang="ja-JP" altLang="en-US" smtClean="0"/>
              <a:t>2021/4/8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FC80837-F36B-465F-8778-BDAFD187A5AE}" type="slidenum">
              <a:rPr kumimoji="1" lang="ja-JP" altLang="en-US" smtClean="0"/>
              <a:t>‹#›</a:t>
            </a:fld>
            <a:endParaRPr kumimoji="1" lang="ja-JP" altLang="en-US"/>
          </a:p>
        </p:txBody>
      </p:sp>
    </p:spTree>
    <p:extLst>
      <p:ext uri="{BB962C8B-B14F-4D97-AF65-F5344CB8AC3E}">
        <p14:creationId xmlns:p14="http://schemas.microsoft.com/office/powerpoint/2010/main" val="99155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33C8203-9C74-4A4C-A265-043E6AC0A346}" type="datetimeFigureOut">
              <a:rPr kumimoji="1" lang="ja-JP" altLang="en-US" smtClean="0"/>
              <a:t>2021/4/8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FC80837-F36B-465F-8778-BDAFD187A5AE}" type="slidenum">
              <a:rPr kumimoji="1" lang="ja-JP" altLang="en-US" smtClean="0"/>
              <a:t>‹#›</a:t>
            </a:fld>
            <a:endParaRPr kumimoji="1" lang="ja-JP" altLang="en-US"/>
          </a:p>
        </p:txBody>
      </p:sp>
    </p:spTree>
    <p:extLst>
      <p:ext uri="{BB962C8B-B14F-4D97-AF65-F5344CB8AC3E}">
        <p14:creationId xmlns:p14="http://schemas.microsoft.com/office/powerpoint/2010/main" val="2533977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96186" y="2620809"/>
            <a:ext cx="6272392" cy="4372876"/>
          </a:xfrm>
        </p:spPr>
        <p:txBody>
          <a:bodyPr anchor="b"/>
          <a:lstStyle>
            <a:lvl1pPr>
              <a:defRPr sz="4772"/>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96186" y="7035054"/>
            <a:ext cx="6272392" cy="2299592"/>
          </a:xfrm>
        </p:spPr>
        <p:txBody>
          <a:bodyPr/>
          <a:lstStyle>
            <a:lvl1pPr marL="0" indent="0">
              <a:buNone/>
              <a:defRPr sz="1909">
                <a:solidFill>
                  <a:schemeClr val="tx1"/>
                </a:solidFill>
              </a:defRPr>
            </a:lvl1pPr>
            <a:lvl2pPr marL="363611" indent="0">
              <a:buNone/>
              <a:defRPr sz="1591">
                <a:solidFill>
                  <a:schemeClr val="tx1">
                    <a:tint val="75000"/>
                  </a:schemeClr>
                </a:solidFill>
              </a:defRPr>
            </a:lvl2pPr>
            <a:lvl3pPr marL="727222" indent="0">
              <a:buNone/>
              <a:defRPr sz="1432">
                <a:solidFill>
                  <a:schemeClr val="tx1">
                    <a:tint val="75000"/>
                  </a:schemeClr>
                </a:solidFill>
              </a:defRPr>
            </a:lvl3pPr>
            <a:lvl4pPr marL="1090833" indent="0">
              <a:buNone/>
              <a:defRPr sz="1272">
                <a:solidFill>
                  <a:schemeClr val="tx1">
                    <a:tint val="75000"/>
                  </a:schemeClr>
                </a:solidFill>
              </a:defRPr>
            </a:lvl4pPr>
            <a:lvl5pPr marL="1454445" indent="0">
              <a:buNone/>
              <a:defRPr sz="1272">
                <a:solidFill>
                  <a:schemeClr val="tx1">
                    <a:tint val="75000"/>
                  </a:schemeClr>
                </a:solidFill>
              </a:defRPr>
            </a:lvl5pPr>
            <a:lvl6pPr marL="1818056" indent="0">
              <a:buNone/>
              <a:defRPr sz="1272">
                <a:solidFill>
                  <a:schemeClr val="tx1">
                    <a:tint val="75000"/>
                  </a:schemeClr>
                </a:solidFill>
              </a:defRPr>
            </a:lvl6pPr>
            <a:lvl7pPr marL="2181667" indent="0">
              <a:buNone/>
              <a:defRPr sz="1272">
                <a:solidFill>
                  <a:schemeClr val="tx1">
                    <a:tint val="75000"/>
                  </a:schemeClr>
                </a:solidFill>
              </a:defRPr>
            </a:lvl7pPr>
            <a:lvl8pPr marL="2545278" indent="0">
              <a:buNone/>
              <a:defRPr sz="1272">
                <a:solidFill>
                  <a:schemeClr val="tx1">
                    <a:tint val="75000"/>
                  </a:schemeClr>
                </a:solidFill>
              </a:defRPr>
            </a:lvl8pPr>
            <a:lvl9pPr marL="2908889" indent="0">
              <a:buNone/>
              <a:defRPr sz="1272">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E33C8203-9C74-4A4C-A265-043E6AC0A346}" type="datetimeFigureOut">
              <a:rPr kumimoji="1" lang="ja-JP" altLang="en-US" smtClean="0"/>
              <a:t>2021/4/8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FC80837-F36B-465F-8778-BDAFD187A5AE}" type="slidenum">
              <a:rPr kumimoji="1" lang="ja-JP" altLang="en-US" smtClean="0"/>
              <a:t>‹#›</a:t>
            </a:fld>
            <a:endParaRPr kumimoji="1" lang="ja-JP" altLang="en-US"/>
          </a:p>
        </p:txBody>
      </p:sp>
    </p:spTree>
    <p:extLst>
      <p:ext uri="{BB962C8B-B14F-4D97-AF65-F5344CB8AC3E}">
        <p14:creationId xmlns:p14="http://schemas.microsoft.com/office/powerpoint/2010/main" val="874592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499973" y="2798447"/>
            <a:ext cx="3090744" cy="6670037"/>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3681621" y="2798447"/>
            <a:ext cx="3090744" cy="6670037"/>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33C8203-9C74-4A4C-A265-043E6AC0A346}" type="datetimeFigureOut">
              <a:rPr kumimoji="1" lang="ja-JP" altLang="en-US" smtClean="0"/>
              <a:t>2021/4/8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FC80837-F36B-465F-8778-BDAFD187A5AE}" type="slidenum">
              <a:rPr kumimoji="1" lang="ja-JP" altLang="en-US" smtClean="0"/>
              <a:t>‹#›</a:t>
            </a:fld>
            <a:endParaRPr kumimoji="1" lang="ja-JP" altLang="en-US"/>
          </a:p>
        </p:txBody>
      </p:sp>
    </p:spTree>
    <p:extLst>
      <p:ext uri="{BB962C8B-B14F-4D97-AF65-F5344CB8AC3E}">
        <p14:creationId xmlns:p14="http://schemas.microsoft.com/office/powerpoint/2010/main" val="3865497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00920" y="559692"/>
            <a:ext cx="6272392" cy="2031916"/>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500921" y="2577005"/>
            <a:ext cx="3076539" cy="1262950"/>
          </a:xfrm>
        </p:spPr>
        <p:txBody>
          <a:bodyPr anchor="b"/>
          <a:lstStyle>
            <a:lvl1pPr marL="0" indent="0">
              <a:buNone/>
              <a:defRPr sz="1909" b="1"/>
            </a:lvl1pPr>
            <a:lvl2pPr marL="363611" indent="0">
              <a:buNone/>
              <a:defRPr sz="1591" b="1"/>
            </a:lvl2pPr>
            <a:lvl3pPr marL="727222" indent="0">
              <a:buNone/>
              <a:defRPr sz="1432" b="1"/>
            </a:lvl3pPr>
            <a:lvl4pPr marL="1090833" indent="0">
              <a:buNone/>
              <a:defRPr sz="1272" b="1"/>
            </a:lvl4pPr>
            <a:lvl5pPr marL="1454445" indent="0">
              <a:buNone/>
              <a:defRPr sz="1272" b="1"/>
            </a:lvl5pPr>
            <a:lvl6pPr marL="1818056" indent="0">
              <a:buNone/>
              <a:defRPr sz="1272" b="1"/>
            </a:lvl6pPr>
            <a:lvl7pPr marL="2181667" indent="0">
              <a:buNone/>
              <a:defRPr sz="1272" b="1"/>
            </a:lvl7pPr>
            <a:lvl8pPr marL="2545278" indent="0">
              <a:buNone/>
              <a:defRPr sz="1272" b="1"/>
            </a:lvl8pPr>
            <a:lvl9pPr marL="2908889" indent="0">
              <a:buNone/>
              <a:defRPr sz="1272" b="1"/>
            </a:lvl9pPr>
          </a:lstStyle>
          <a:p>
            <a:pPr lvl="0"/>
            <a:r>
              <a:rPr lang="ja-JP" altLang="en-US" smtClean="0"/>
              <a:t>マスター テキストの書式設定</a:t>
            </a:r>
          </a:p>
        </p:txBody>
      </p:sp>
      <p:sp>
        <p:nvSpPr>
          <p:cNvPr id="4" name="Content Placeholder 3"/>
          <p:cNvSpPr>
            <a:spLocks noGrp="1"/>
          </p:cNvSpPr>
          <p:nvPr>
            <p:ph sz="half" idx="2"/>
          </p:nvPr>
        </p:nvSpPr>
        <p:spPr>
          <a:xfrm>
            <a:off x="500921" y="3839955"/>
            <a:ext cx="3076539" cy="564799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3681621" y="2577005"/>
            <a:ext cx="3091691" cy="1262950"/>
          </a:xfrm>
        </p:spPr>
        <p:txBody>
          <a:bodyPr anchor="b"/>
          <a:lstStyle>
            <a:lvl1pPr marL="0" indent="0">
              <a:buNone/>
              <a:defRPr sz="1909" b="1"/>
            </a:lvl1pPr>
            <a:lvl2pPr marL="363611" indent="0">
              <a:buNone/>
              <a:defRPr sz="1591" b="1"/>
            </a:lvl2pPr>
            <a:lvl3pPr marL="727222" indent="0">
              <a:buNone/>
              <a:defRPr sz="1432" b="1"/>
            </a:lvl3pPr>
            <a:lvl4pPr marL="1090833" indent="0">
              <a:buNone/>
              <a:defRPr sz="1272" b="1"/>
            </a:lvl4pPr>
            <a:lvl5pPr marL="1454445" indent="0">
              <a:buNone/>
              <a:defRPr sz="1272" b="1"/>
            </a:lvl5pPr>
            <a:lvl6pPr marL="1818056" indent="0">
              <a:buNone/>
              <a:defRPr sz="1272" b="1"/>
            </a:lvl6pPr>
            <a:lvl7pPr marL="2181667" indent="0">
              <a:buNone/>
              <a:defRPr sz="1272" b="1"/>
            </a:lvl7pPr>
            <a:lvl8pPr marL="2545278" indent="0">
              <a:buNone/>
              <a:defRPr sz="1272" b="1"/>
            </a:lvl8pPr>
            <a:lvl9pPr marL="2908889" indent="0">
              <a:buNone/>
              <a:defRPr sz="1272" b="1"/>
            </a:lvl9pPr>
          </a:lstStyle>
          <a:p>
            <a:pPr lvl="0"/>
            <a:r>
              <a:rPr lang="ja-JP" altLang="en-US" smtClean="0"/>
              <a:t>マスター テキストの書式設定</a:t>
            </a:r>
          </a:p>
        </p:txBody>
      </p:sp>
      <p:sp>
        <p:nvSpPr>
          <p:cNvPr id="6" name="Content Placeholder 5"/>
          <p:cNvSpPr>
            <a:spLocks noGrp="1"/>
          </p:cNvSpPr>
          <p:nvPr>
            <p:ph sz="quarter" idx="4"/>
          </p:nvPr>
        </p:nvSpPr>
        <p:spPr>
          <a:xfrm>
            <a:off x="3681621" y="3839955"/>
            <a:ext cx="3091691" cy="564799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E33C8203-9C74-4A4C-A265-043E6AC0A346}" type="datetimeFigureOut">
              <a:rPr kumimoji="1" lang="ja-JP" altLang="en-US" smtClean="0"/>
              <a:t>2021/4/8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FC80837-F36B-465F-8778-BDAFD187A5AE}" type="slidenum">
              <a:rPr kumimoji="1" lang="ja-JP" altLang="en-US" smtClean="0"/>
              <a:t>‹#›</a:t>
            </a:fld>
            <a:endParaRPr kumimoji="1" lang="ja-JP" altLang="en-US"/>
          </a:p>
        </p:txBody>
      </p:sp>
    </p:spTree>
    <p:extLst>
      <p:ext uri="{BB962C8B-B14F-4D97-AF65-F5344CB8AC3E}">
        <p14:creationId xmlns:p14="http://schemas.microsoft.com/office/powerpoint/2010/main" val="675098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E33C8203-9C74-4A4C-A265-043E6AC0A346}" type="datetimeFigureOut">
              <a:rPr kumimoji="1" lang="ja-JP" altLang="en-US" smtClean="0"/>
              <a:t>2021/4/8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FC80837-F36B-465F-8778-BDAFD187A5AE}" type="slidenum">
              <a:rPr kumimoji="1" lang="ja-JP" altLang="en-US" smtClean="0"/>
              <a:t>‹#›</a:t>
            </a:fld>
            <a:endParaRPr kumimoji="1" lang="ja-JP" altLang="en-US"/>
          </a:p>
        </p:txBody>
      </p:sp>
    </p:spTree>
    <p:extLst>
      <p:ext uri="{BB962C8B-B14F-4D97-AF65-F5344CB8AC3E}">
        <p14:creationId xmlns:p14="http://schemas.microsoft.com/office/powerpoint/2010/main" val="592983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3C8203-9C74-4A4C-A265-043E6AC0A346}" type="datetimeFigureOut">
              <a:rPr kumimoji="1" lang="ja-JP" altLang="en-US" smtClean="0"/>
              <a:t>2021/4/8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FC80837-F36B-465F-8778-BDAFD187A5AE}" type="slidenum">
              <a:rPr kumimoji="1" lang="ja-JP" altLang="en-US" smtClean="0"/>
              <a:t>‹#›</a:t>
            </a:fld>
            <a:endParaRPr kumimoji="1" lang="ja-JP" altLang="en-US"/>
          </a:p>
        </p:txBody>
      </p:sp>
    </p:spTree>
    <p:extLst>
      <p:ext uri="{BB962C8B-B14F-4D97-AF65-F5344CB8AC3E}">
        <p14:creationId xmlns:p14="http://schemas.microsoft.com/office/powerpoint/2010/main" val="3906451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00921" y="700828"/>
            <a:ext cx="2345518" cy="2452899"/>
          </a:xfrm>
        </p:spPr>
        <p:txBody>
          <a:bodyPr anchor="b"/>
          <a:lstStyle>
            <a:lvl1pPr>
              <a:defRPr sz="2545"/>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091691" y="1513597"/>
            <a:ext cx="3681621" cy="7470635"/>
          </a:xfrm>
        </p:spPr>
        <p:txBody>
          <a:bodyPr/>
          <a:lstStyle>
            <a:lvl1pPr>
              <a:defRPr sz="2545"/>
            </a:lvl1pPr>
            <a:lvl2pPr>
              <a:defRPr sz="2227"/>
            </a:lvl2pPr>
            <a:lvl3pPr>
              <a:defRPr sz="1909"/>
            </a:lvl3pPr>
            <a:lvl4pPr>
              <a:defRPr sz="1591"/>
            </a:lvl4pPr>
            <a:lvl5pPr>
              <a:defRPr sz="1591"/>
            </a:lvl5pPr>
            <a:lvl6pPr>
              <a:defRPr sz="1591"/>
            </a:lvl6pPr>
            <a:lvl7pPr>
              <a:defRPr sz="1591"/>
            </a:lvl7pPr>
            <a:lvl8pPr>
              <a:defRPr sz="1591"/>
            </a:lvl8pPr>
            <a:lvl9pPr>
              <a:defRPr sz="1591"/>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500921" y="3153728"/>
            <a:ext cx="2345518" cy="5842670"/>
          </a:xfrm>
        </p:spPr>
        <p:txBody>
          <a:bodyPr/>
          <a:lstStyle>
            <a:lvl1pPr marL="0" indent="0">
              <a:buNone/>
              <a:defRPr sz="1272"/>
            </a:lvl1pPr>
            <a:lvl2pPr marL="363611" indent="0">
              <a:buNone/>
              <a:defRPr sz="1113"/>
            </a:lvl2pPr>
            <a:lvl3pPr marL="727222" indent="0">
              <a:buNone/>
              <a:defRPr sz="954"/>
            </a:lvl3pPr>
            <a:lvl4pPr marL="1090833" indent="0">
              <a:buNone/>
              <a:defRPr sz="795"/>
            </a:lvl4pPr>
            <a:lvl5pPr marL="1454445" indent="0">
              <a:buNone/>
              <a:defRPr sz="795"/>
            </a:lvl5pPr>
            <a:lvl6pPr marL="1818056" indent="0">
              <a:buNone/>
              <a:defRPr sz="795"/>
            </a:lvl6pPr>
            <a:lvl7pPr marL="2181667" indent="0">
              <a:buNone/>
              <a:defRPr sz="795"/>
            </a:lvl7pPr>
            <a:lvl8pPr marL="2545278" indent="0">
              <a:buNone/>
              <a:defRPr sz="795"/>
            </a:lvl8pPr>
            <a:lvl9pPr marL="2908889" indent="0">
              <a:buNone/>
              <a:defRPr sz="795"/>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33C8203-9C74-4A4C-A265-043E6AC0A346}" type="datetimeFigureOut">
              <a:rPr kumimoji="1" lang="ja-JP" altLang="en-US" smtClean="0"/>
              <a:t>2021/4/8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FC80837-F36B-465F-8778-BDAFD187A5AE}" type="slidenum">
              <a:rPr kumimoji="1" lang="ja-JP" altLang="en-US" smtClean="0"/>
              <a:t>‹#›</a:t>
            </a:fld>
            <a:endParaRPr kumimoji="1" lang="ja-JP" altLang="en-US"/>
          </a:p>
        </p:txBody>
      </p:sp>
    </p:spTree>
    <p:extLst>
      <p:ext uri="{BB962C8B-B14F-4D97-AF65-F5344CB8AC3E}">
        <p14:creationId xmlns:p14="http://schemas.microsoft.com/office/powerpoint/2010/main" val="3422826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00921" y="700828"/>
            <a:ext cx="2345518" cy="2452899"/>
          </a:xfrm>
        </p:spPr>
        <p:txBody>
          <a:bodyPr anchor="b"/>
          <a:lstStyle>
            <a:lvl1pPr>
              <a:defRPr sz="2545"/>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091691" y="1513597"/>
            <a:ext cx="3681621" cy="7470635"/>
          </a:xfrm>
        </p:spPr>
        <p:txBody>
          <a:bodyPr anchor="t"/>
          <a:lstStyle>
            <a:lvl1pPr marL="0" indent="0">
              <a:buNone/>
              <a:defRPr sz="2545"/>
            </a:lvl1pPr>
            <a:lvl2pPr marL="363611" indent="0">
              <a:buNone/>
              <a:defRPr sz="2227"/>
            </a:lvl2pPr>
            <a:lvl3pPr marL="727222" indent="0">
              <a:buNone/>
              <a:defRPr sz="1909"/>
            </a:lvl3pPr>
            <a:lvl4pPr marL="1090833" indent="0">
              <a:buNone/>
              <a:defRPr sz="1591"/>
            </a:lvl4pPr>
            <a:lvl5pPr marL="1454445" indent="0">
              <a:buNone/>
              <a:defRPr sz="1591"/>
            </a:lvl5pPr>
            <a:lvl6pPr marL="1818056" indent="0">
              <a:buNone/>
              <a:defRPr sz="1591"/>
            </a:lvl6pPr>
            <a:lvl7pPr marL="2181667" indent="0">
              <a:buNone/>
              <a:defRPr sz="1591"/>
            </a:lvl7pPr>
            <a:lvl8pPr marL="2545278" indent="0">
              <a:buNone/>
              <a:defRPr sz="1591"/>
            </a:lvl8pPr>
            <a:lvl9pPr marL="2908889" indent="0">
              <a:buNone/>
              <a:defRPr sz="1591"/>
            </a:lvl9pPr>
          </a:lstStyle>
          <a:p>
            <a:r>
              <a:rPr lang="ja-JP" altLang="en-US" smtClean="0"/>
              <a:t>図を追加</a:t>
            </a:r>
            <a:endParaRPr lang="en-US" dirty="0"/>
          </a:p>
        </p:txBody>
      </p:sp>
      <p:sp>
        <p:nvSpPr>
          <p:cNvPr id="4" name="Text Placeholder 3"/>
          <p:cNvSpPr>
            <a:spLocks noGrp="1"/>
          </p:cNvSpPr>
          <p:nvPr>
            <p:ph type="body" sz="half" idx="2"/>
          </p:nvPr>
        </p:nvSpPr>
        <p:spPr>
          <a:xfrm>
            <a:off x="500921" y="3153728"/>
            <a:ext cx="2345518" cy="5842670"/>
          </a:xfrm>
        </p:spPr>
        <p:txBody>
          <a:bodyPr/>
          <a:lstStyle>
            <a:lvl1pPr marL="0" indent="0">
              <a:buNone/>
              <a:defRPr sz="1272"/>
            </a:lvl1pPr>
            <a:lvl2pPr marL="363611" indent="0">
              <a:buNone/>
              <a:defRPr sz="1113"/>
            </a:lvl2pPr>
            <a:lvl3pPr marL="727222" indent="0">
              <a:buNone/>
              <a:defRPr sz="954"/>
            </a:lvl3pPr>
            <a:lvl4pPr marL="1090833" indent="0">
              <a:buNone/>
              <a:defRPr sz="795"/>
            </a:lvl4pPr>
            <a:lvl5pPr marL="1454445" indent="0">
              <a:buNone/>
              <a:defRPr sz="795"/>
            </a:lvl5pPr>
            <a:lvl6pPr marL="1818056" indent="0">
              <a:buNone/>
              <a:defRPr sz="795"/>
            </a:lvl6pPr>
            <a:lvl7pPr marL="2181667" indent="0">
              <a:buNone/>
              <a:defRPr sz="795"/>
            </a:lvl7pPr>
            <a:lvl8pPr marL="2545278" indent="0">
              <a:buNone/>
              <a:defRPr sz="795"/>
            </a:lvl8pPr>
            <a:lvl9pPr marL="2908889" indent="0">
              <a:buNone/>
              <a:defRPr sz="795"/>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33C8203-9C74-4A4C-A265-043E6AC0A346}" type="datetimeFigureOut">
              <a:rPr kumimoji="1" lang="ja-JP" altLang="en-US" smtClean="0"/>
              <a:t>2021/4/8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FC80837-F36B-465F-8778-BDAFD187A5AE}" type="slidenum">
              <a:rPr kumimoji="1" lang="ja-JP" altLang="en-US" smtClean="0"/>
              <a:t>‹#›</a:t>
            </a:fld>
            <a:endParaRPr kumimoji="1" lang="ja-JP" altLang="en-US"/>
          </a:p>
        </p:txBody>
      </p:sp>
    </p:spTree>
    <p:extLst>
      <p:ext uri="{BB962C8B-B14F-4D97-AF65-F5344CB8AC3E}">
        <p14:creationId xmlns:p14="http://schemas.microsoft.com/office/powerpoint/2010/main" val="114472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33C8203-9C74-4A4C-A265-043E6AC0A346}" type="datetimeFigureOut">
              <a:rPr kumimoji="1" lang="ja-JP" altLang="en-US" smtClean="0"/>
              <a:t>2021/4/8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FC80837-F36B-465F-8778-BDAFD187A5AE}" type="slidenum">
              <a:rPr kumimoji="1" lang="ja-JP" altLang="en-US" smtClean="0"/>
              <a:t>‹#›</a:t>
            </a:fld>
            <a:endParaRPr kumimoji="1" lang="ja-JP" altLang="en-US"/>
          </a:p>
        </p:txBody>
      </p:sp>
    </p:spTree>
    <p:extLst>
      <p:ext uri="{BB962C8B-B14F-4D97-AF65-F5344CB8AC3E}">
        <p14:creationId xmlns:p14="http://schemas.microsoft.com/office/powerpoint/2010/main" val="906368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04267" y="559689"/>
            <a:ext cx="1568098" cy="8908794"/>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99974" y="559689"/>
            <a:ext cx="4613389" cy="8908794"/>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33C8203-9C74-4A4C-A265-043E6AC0A346}" type="datetimeFigureOut">
              <a:rPr kumimoji="1" lang="ja-JP" altLang="en-US" smtClean="0"/>
              <a:t>2021/4/8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FC80837-F36B-465F-8778-BDAFD187A5AE}" type="slidenum">
              <a:rPr kumimoji="1" lang="ja-JP" altLang="en-US" smtClean="0"/>
              <a:t>‹#›</a:t>
            </a:fld>
            <a:endParaRPr kumimoji="1" lang="ja-JP" altLang="en-US"/>
          </a:p>
        </p:txBody>
      </p:sp>
    </p:spTree>
    <p:extLst>
      <p:ext uri="{BB962C8B-B14F-4D97-AF65-F5344CB8AC3E}">
        <p14:creationId xmlns:p14="http://schemas.microsoft.com/office/powerpoint/2010/main" val="3441306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9973" y="559692"/>
            <a:ext cx="6272392" cy="2031916"/>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99973" y="2798447"/>
            <a:ext cx="6272392" cy="6670037"/>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499973" y="9743463"/>
            <a:ext cx="1636276" cy="559689"/>
          </a:xfrm>
          <a:prstGeom prst="rect">
            <a:avLst/>
          </a:prstGeom>
        </p:spPr>
        <p:txBody>
          <a:bodyPr vert="horz" lIns="91440" tIns="45720" rIns="91440" bIns="45720" rtlCol="0" anchor="ctr"/>
          <a:lstStyle>
            <a:lvl1pPr algn="l">
              <a:defRPr sz="954">
                <a:solidFill>
                  <a:schemeClr val="tx1">
                    <a:tint val="75000"/>
                  </a:schemeClr>
                </a:solidFill>
              </a:defRPr>
            </a:lvl1pPr>
          </a:lstStyle>
          <a:p>
            <a:fld id="{E33C8203-9C74-4A4C-A265-043E6AC0A346}" type="datetimeFigureOut">
              <a:rPr kumimoji="1" lang="ja-JP" altLang="en-US" smtClean="0"/>
              <a:t>2021/4/8</a:t>
            </a:fld>
            <a:endParaRPr kumimoji="1" lang="ja-JP" altLang="en-US"/>
          </a:p>
        </p:txBody>
      </p:sp>
      <p:sp>
        <p:nvSpPr>
          <p:cNvPr id="5" name="Footer Placeholder 4"/>
          <p:cNvSpPr>
            <a:spLocks noGrp="1"/>
          </p:cNvSpPr>
          <p:nvPr>
            <p:ph type="ftr" sz="quarter" idx="3"/>
          </p:nvPr>
        </p:nvSpPr>
        <p:spPr>
          <a:xfrm>
            <a:off x="2408962" y="9743463"/>
            <a:ext cx="2454414" cy="559689"/>
          </a:xfrm>
          <a:prstGeom prst="rect">
            <a:avLst/>
          </a:prstGeom>
        </p:spPr>
        <p:txBody>
          <a:bodyPr vert="horz" lIns="91440" tIns="45720" rIns="91440" bIns="45720" rtlCol="0" anchor="ctr"/>
          <a:lstStyle>
            <a:lvl1pPr algn="ctr">
              <a:defRPr sz="954">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136089" y="9743463"/>
            <a:ext cx="1636276" cy="559689"/>
          </a:xfrm>
          <a:prstGeom prst="rect">
            <a:avLst/>
          </a:prstGeom>
        </p:spPr>
        <p:txBody>
          <a:bodyPr vert="horz" lIns="91440" tIns="45720" rIns="91440" bIns="45720" rtlCol="0" anchor="ctr"/>
          <a:lstStyle>
            <a:lvl1pPr algn="r">
              <a:defRPr sz="954">
                <a:solidFill>
                  <a:schemeClr val="tx1">
                    <a:tint val="75000"/>
                  </a:schemeClr>
                </a:solidFill>
              </a:defRPr>
            </a:lvl1pPr>
          </a:lstStyle>
          <a:p>
            <a:fld id="{4FC80837-F36B-465F-8778-BDAFD187A5AE}" type="slidenum">
              <a:rPr kumimoji="1" lang="ja-JP" altLang="en-US" smtClean="0"/>
              <a:t>‹#›</a:t>
            </a:fld>
            <a:endParaRPr kumimoji="1" lang="ja-JP" altLang="en-US"/>
          </a:p>
        </p:txBody>
      </p:sp>
    </p:spTree>
    <p:extLst>
      <p:ext uri="{BB962C8B-B14F-4D97-AF65-F5344CB8AC3E}">
        <p14:creationId xmlns:p14="http://schemas.microsoft.com/office/powerpoint/2010/main" val="31756036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727222" rtl="0" eaLnBrk="1" latinLnBrk="0" hangingPunct="1">
        <a:lnSpc>
          <a:spcPct val="90000"/>
        </a:lnSpc>
        <a:spcBef>
          <a:spcPct val="0"/>
        </a:spcBef>
        <a:buNone/>
        <a:defRPr kumimoji="1" sz="3499" kern="1200">
          <a:solidFill>
            <a:schemeClr val="tx1"/>
          </a:solidFill>
          <a:latin typeface="+mj-lt"/>
          <a:ea typeface="+mj-ea"/>
          <a:cs typeface="+mj-cs"/>
        </a:defRPr>
      </a:lvl1pPr>
    </p:titleStyle>
    <p:bodyStyle>
      <a:lvl1pPr marL="181806" indent="-181806" algn="l" defTabSz="727222" rtl="0" eaLnBrk="1" latinLnBrk="0" hangingPunct="1">
        <a:lnSpc>
          <a:spcPct val="90000"/>
        </a:lnSpc>
        <a:spcBef>
          <a:spcPts val="795"/>
        </a:spcBef>
        <a:buFont typeface="Arial" panose="020B0604020202020204" pitchFamily="34" charset="0"/>
        <a:buChar char="•"/>
        <a:defRPr kumimoji="1" sz="2227" kern="1200">
          <a:solidFill>
            <a:schemeClr val="tx1"/>
          </a:solidFill>
          <a:latin typeface="+mn-lt"/>
          <a:ea typeface="+mn-ea"/>
          <a:cs typeface="+mn-cs"/>
        </a:defRPr>
      </a:lvl1pPr>
      <a:lvl2pPr marL="545417" indent="-181806" algn="l" defTabSz="727222" rtl="0" eaLnBrk="1" latinLnBrk="0" hangingPunct="1">
        <a:lnSpc>
          <a:spcPct val="90000"/>
        </a:lnSpc>
        <a:spcBef>
          <a:spcPts val="398"/>
        </a:spcBef>
        <a:buFont typeface="Arial" panose="020B0604020202020204" pitchFamily="34" charset="0"/>
        <a:buChar char="•"/>
        <a:defRPr kumimoji="1" sz="1909" kern="1200">
          <a:solidFill>
            <a:schemeClr val="tx1"/>
          </a:solidFill>
          <a:latin typeface="+mn-lt"/>
          <a:ea typeface="+mn-ea"/>
          <a:cs typeface="+mn-cs"/>
        </a:defRPr>
      </a:lvl2pPr>
      <a:lvl3pPr marL="909028" indent="-181806" algn="l" defTabSz="727222" rtl="0" eaLnBrk="1" latinLnBrk="0" hangingPunct="1">
        <a:lnSpc>
          <a:spcPct val="90000"/>
        </a:lnSpc>
        <a:spcBef>
          <a:spcPts val="398"/>
        </a:spcBef>
        <a:buFont typeface="Arial" panose="020B0604020202020204" pitchFamily="34" charset="0"/>
        <a:buChar char="•"/>
        <a:defRPr kumimoji="1" sz="1591" kern="1200">
          <a:solidFill>
            <a:schemeClr val="tx1"/>
          </a:solidFill>
          <a:latin typeface="+mn-lt"/>
          <a:ea typeface="+mn-ea"/>
          <a:cs typeface="+mn-cs"/>
        </a:defRPr>
      </a:lvl3pPr>
      <a:lvl4pPr marL="1272639" indent="-181806" algn="l" defTabSz="727222" rtl="0" eaLnBrk="1" latinLnBrk="0" hangingPunct="1">
        <a:lnSpc>
          <a:spcPct val="90000"/>
        </a:lnSpc>
        <a:spcBef>
          <a:spcPts val="398"/>
        </a:spcBef>
        <a:buFont typeface="Arial" panose="020B0604020202020204" pitchFamily="34" charset="0"/>
        <a:buChar char="•"/>
        <a:defRPr kumimoji="1" sz="1432" kern="1200">
          <a:solidFill>
            <a:schemeClr val="tx1"/>
          </a:solidFill>
          <a:latin typeface="+mn-lt"/>
          <a:ea typeface="+mn-ea"/>
          <a:cs typeface="+mn-cs"/>
        </a:defRPr>
      </a:lvl4pPr>
      <a:lvl5pPr marL="1636250" indent="-181806" algn="l" defTabSz="727222" rtl="0" eaLnBrk="1" latinLnBrk="0" hangingPunct="1">
        <a:lnSpc>
          <a:spcPct val="90000"/>
        </a:lnSpc>
        <a:spcBef>
          <a:spcPts val="398"/>
        </a:spcBef>
        <a:buFont typeface="Arial" panose="020B0604020202020204" pitchFamily="34" charset="0"/>
        <a:buChar char="•"/>
        <a:defRPr kumimoji="1" sz="1432" kern="1200">
          <a:solidFill>
            <a:schemeClr val="tx1"/>
          </a:solidFill>
          <a:latin typeface="+mn-lt"/>
          <a:ea typeface="+mn-ea"/>
          <a:cs typeface="+mn-cs"/>
        </a:defRPr>
      </a:lvl5pPr>
      <a:lvl6pPr marL="1999861" indent="-181806" algn="l" defTabSz="727222" rtl="0" eaLnBrk="1" latinLnBrk="0" hangingPunct="1">
        <a:lnSpc>
          <a:spcPct val="90000"/>
        </a:lnSpc>
        <a:spcBef>
          <a:spcPts val="398"/>
        </a:spcBef>
        <a:buFont typeface="Arial" panose="020B0604020202020204" pitchFamily="34" charset="0"/>
        <a:buChar char="•"/>
        <a:defRPr kumimoji="1" sz="1432" kern="1200">
          <a:solidFill>
            <a:schemeClr val="tx1"/>
          </a:solidFill>
          <a:latin typeface="+mn-lt"/>
          <a:ea typeface="+mn-ea"/>
          <a:cs typeface="+mn-cs"/>
        </a:defRPr>
      </a:lvl6pPr>
      <a:lvl7pPr marL="2363473" indent="-181806" algn="l" defTabSz="727222" rtl="0" eaLnBrk="1" latinLnBrk="0" hangingPunct="1">
        <a:lnSpc>
          <a:spcPct val="90000"/>
        </a:lnSpc>
        <a:spcBef>
          <a:spcPts val="398"/>
        </a:spcBef>
        <a:buFont typeface="Arial" panose="020B0604020202020204" pitchFamily="34" charset="0"/>
        <a:buChar char="•"/>
        <a:defRPr kumimoji="1" sz="1432" kern="1200">
          <a:solidFill>
            <a:schemeClr val="tx1"/>
          </a:solidFill>
          <a:latin typeface="+mn-lt"/>
          <a:ea typeface="+mn-ea"/>
          <a:cs typeface="+mn-cs"/>
        </a:defRPr>
      </a:lvl7pPr>
      <a:lvl8pPr marL="2727084" indent="-181806" algn="l" defTabSz="727222" rtl="0" eaLnBrk="1" latinLnBrk="0" hangingPunct="1">
        <a:lnSpc>
          <a:spcPct val="90000"/>
        </a:lnSpc>
        <a:spcBef>
          <a:spcPts val="398"/>
        </a:spcBef>
        <a:buFont typeface="Arial" panose="020B0604020202020204" pitchFamily="34" charset="0"/>
        <a:buChar char="•"/>
        <a:defRPr kumimoji="1" sz="1432" kern="1200">
          <a:solidFill>
            <a:schemeClr val="tx1"/>
          </a:solidFill>
          <a:latin typeface="+mn-lt"/>
          <a:ea typeface="+mn-ea"/>
          <a:cs typeface="+mn-cs"/>
        </a:defRPr>
      </a:lvl8pPr>
      <a:lvl9pPr marL="3090695" indent="-181806" algn="l" defTabSz="727222" rtl="0" eaLnBrk="1" latinLnBrk="0" hangingPunct="1">
        <a:lnSpc>
          <a:spcPct val="90000"/>
        </a:lnSpc>
        <a:spcBef>
          <a:spcPts val="398"/>
        </a:spcBef>
        <a:buFont typeface="Arial" panose="020B0604020202020204" pitchFamily="34" charset="0"/>
        <a:buChar char="•"/>
        <a:defRPr kumimoji="1" sz="1432" kern="1200">
          <a:solidFill>
            <a:schemeClr val="tx1"/>
          </a:solidFill>
          <a:latin typeface="+mn-lt"/>
          <a:ea typeface="+mn-ea"/>
          <a:cs typeface="+mn-cs"/>
        </a:defRPr>
      </a:lvl9pPr>
    </p:bodyStyle>
    <p:otherStyle>
      <a:defPPr>
        <a:defRPr lang="en-US"/>
      </a:defPPr>
      <a:lvl1pPr marL="0" algn="l" defTabSz="727222" rtl="0" eaLnBrk="1" latinLnBrk="0" hangingPunct="1">
        <a:defRPr kumimoji="1" sz="1432" kern="1200">
          <a:solidFill>
            <a:schemeClr val="tx1"/>
          </a:solidFill>
          <a:latin typeface="+mn-lt"/>
          <a:ea typeface="+mn-ea"/>
          <a:cs typeface="+mn-cs"/>
        </a:defRPr>
      </a:lvl1pPr>
      <a:lvl2pPr marL="363611" algn="l" defTabSz="727222" rtl="0" eaLnBrk="1" latinLnBrk="0" hangingPunct="1">
        <a:defRPr kumimoji="1" sz="1432" kern="1200">
          <a:solidFill>
            <a:schemeClr val="tx1"/>
          </a:solidFill>
          <a:latin typeface="+mn-lt"/>
          <a:ea typeface="+mn-ea"/>
          <a:cs typeface="+mn-cs"/>
        </a:defRPr>
      </a:lvl2pPr>
      <a:lvl3pPr marL="727222" algn="l" defTabSz="727222" rtl="0" eaLnBrk="1" latinLnBrk="0" hangingPunct="1">
        <a:defRPr kumimoji="1" sz="1432" kern="1200">
          <a:solidFill>
            <a:schemeClr val="tx1"/>
          </a:solidFill>
          <a:latin typeface="+mn-lt"/>
          <a:ea typeface="+mn-ea"/>
          <a:cs typeface="+mn-cs"/>
        </a:defRPr>
      </a:lvl3pPr>
      <a:lvl4pPr marL="1090833" algn="l" defTabSz="727222" rtl="0" eaLnBrk="1" latinLnBrk="0" hangingPunct="1">
        <a:defRPr kumimoji="1" sz="1432" kern="1200">
          <a:solidFill>
            <a:schemeClr val="tx1"/>
          </a:solidFill>
          <a:latin typeface="+mn-lt"/>
          <a:ea typeface="+mn-ea"/>
          <a:cs typeface="+mn-cs"/>
        </a:defRPr>
      </a:lvl4pPr>
      <a:lvl5pPr marL="1454445" algn="l" defTabSz="727222" rtl="0" eaLnBrk="1" latinLnBrk="0" hangingPunct="1">
        <a:defRPr kumimoji="1" sz="1432" kern="1200">
          <a:solidFill>
            <a:schemeClr val="tx1"/>
          </a:solidFill>
          <a:latin typeface="+mn-lt"/>
          <a:ea typeface="+mn-ea"/>
          <a:cs typeface="+mn-cs"/>
        </a:defRPr>
      </a:lvl5pPr>
      <a:lvl6pPr marL="1818056" algn="l" defTabSz="727222" rtl="0" eaLnBrk="1" latinLnBrk="0" hangingPunct="1">
        <a:defRPr kumimoji="1" sz="1432" kern="1200">
          <a:solidFill>
            <a:schemeClr val="tx1"/>
          </a:solidFill>
          <a:latin typeface="+mn-lt"/>
          <a:ea typeface="+mn-ea"/>
          <a:cs typeface="+mn-cs"/>
        </a:defRPr>
      </a:lvl6pPr>
      <a:lvl7pPr marL="2181667" algn="l" defTabSz="727222" rtl="0" eaLnBrk="1" latinLnBrk="0" hangingPunct="1">
        <a:defRPr kumimoji="1" sz="1432" kern="1200">
          <a:solidFill>
            <a:schemeClr val="tx1"/>
          </a:solidFill>
          <a:latin typeface="+mn-lt"/>
          <a:ea typeface="+mn-ea"/>
          <a:cs typeface="+mn-cs"/>
        </a:defRPr>
      </a:lvl7pPr>
      <a:lvl8pPr marL="2545278" algn="l" defTabSz="727222" rtl="0" eaLnBrk="1" latinLnBrk="0" hangingPunct="1">
        <a:defRPr kumimoji="1" sz="1432" kern="1200">
          <a:solidFill>
            <a:schemeClr val="tx1"/>
          </a:solidFill>
          <a:latin typeface="+mn-lt"/>
          <a:ea typeface="+mn-ea"/>
          <a:cs typeface="+mn-cs"/>
        </a:defRPr>
      </a:lvl8pPr>
      <a:lvl9pPr marL="2908889" algn="l" defTabSz="727222" rtl="0" eaLnBrk="1" latinLnBrk="0" hangingPunct="1">
        <a:defRPr kumimoji="1" sz="143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10" name="角丸四角形 9"/>
          <p:cNvSpPr/>
          <p:nvPr/>
        </p:nvSpPr>
        <p:spPr>
          <a:xfrm>
            <a:off x="-206251" y="357401"/>
            <a:ext cx="5867625" cy="540099"/>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24"/>
          </a:p>
        </p:txBody>
      </p:sp>
      <p:sp>
        <p:nvSpPr>
          <p:cNvPr id="14" name="テキスト ボックス 13"/>
          <p:cNvSpPr txBox="1"/>
          <p:nvPr/>
        </p:nvSpPr>
        <p:spPr>
          <a:xfrm>
            <a:off x="679790" y="442729"/>
            <a:ext cx="4878259" cy="400110"/>
          </a:xfrm>
          <a:prstGeom prst="rect">
            <a:avLst/>
          </a:prstGeom>
          <a:noFill/>
        </p:spPr>
        <p:txBody>
          <a:bodyPr wrap="none" rtlCol="0">
            <a:spAutoFit/>
          </a:bodyPr>
          <a:lstStyle/>
          <a:p>
            <a:r>
              <a:rPr lang="ja-JP" altLang="en-US" sz="2000" b="1" dirty="0" err="1">
                <a:latin typeface="Meiryo UI" panose="020B0604030504040204" pitchFamily="50" charset="-128"/>
                <a:ea typeface="Meiryo UI" panose="020B0604030504040204" pitchFamily="50" charset="-128"/>
                <a:cs typeface="メイリオ" panose="020B0604030504040204" pitchFamily="50" charset="-128"/>
              </a:rPr>
              <a:t>障がい</a:t>
            </a:r>
            <a:r>
              <a:rPr lang="ja-JP" altLang="en-US" sz="2000" b="1" dirty="0">
                <a:latin typeface="Meiryo UI" panose="020B0604030504040204" pitchFamily="50" charset="-128"/>
                <a:ea typeface="Meiryo UI" panose="020B0604030504040204" pitchFamily="50" charset="-128"/>
                <a:cs typeface="メイリオ" panose="020B0604030504040204" pitchFamily="50" charset="-128"/>
              </a:rPr>
              <a:t>者等</a:t>
            </a:r>
            <a:r>
              <a:rPr lang="ja-JP" altLang="en-US" sz="2000" b="1" dirty="0" smtClean="0">
                <a:latin typeface="Meiryo UI" panose="020B0604030504040204" pitchFamily="50" charset="-128"/>
                <a:ea typeface="Meiryo UI" panose="020B0604030504040204" pitchFamily="50" charset="-128"/>
                <a:cs typeface="メイリオ" panose="020B0604030504040204" pitchFamily="50" charset="-128"/>
              </a:rPr>
              <a:t>に係る消費者トラブルの現状①　</a:t>
            </a:r>
            <a:endParaRPr lang="en-US" altLang="ja-JP" sz="2000" b="1" dirty="0">
              <a:latin typeface="Meiryo UI" panose="020B0604030504040204" pitchFamily="50" charset="-128"/>
              <a:ea typeface="Meiryo UI" panose="020B0604030504040204" pitchFamily="50" charset="-128"/>
              <a:cs typeface="メイリオ" panose="020B0604030504040204" pitchFamily="50" charset="-128"/>
            </a:endParaRPr>
          </a:p>
        </p:txBody>
      </p:sp>
      <p:sp>
        <p:nvSpPr>
          <p:cNvPr id="24" name="角丸四角形 23"/>
          <p:cNvSpPr/>
          <p:nvPr/>
        </p:nvSpPr>
        <p:spPr>
          <a:xfrm>
            <a:off x="423352" y="1163782"/>
            <a:ext cx="6525621" cy="8981155"/>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24"/>
          </a:p>
        </p:txBody>
      </p:sp>
      <p:sp>
        <p:nvSpPr>
          <p:cNvPr id="25" name="正方形/長方形 24"/>
          <p:cNvSpPr/>
          <p:nvPr/>
        </p:nvSpPr>
        <p:spPr>
          <a:xfrm>
            <a:off x="3922589" y="5167747"/>
            <a:ext cx="3026384" cy="3104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ja-JP" altLang="en-US" sz="12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（出典）令和２年版　消費者白書</a:t>
            </a:r>
            <a:endParaRPr lang="ja-JP" altLang="ja-JP" sz="120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p:txBody>
      </p:sp>
      <p:pic>
        <p:nvPicPr>
          <p:cNvPr id="26" name="図 25"/>
          <p:cNvPicPr>
            <a:picLocks noChangeAspect="1"/>
          </p:cNvPicPr>
          <p:nvPr/>
        </p:nvPicPr>
        <p:blipFill>
          <a:blip r:embed="rId2"/>
          <a:stretch>
            <a:fillRect/>
          </a:stretch>
        </p:blipFill>
        <p:spPr>
          <a:xfrm>
            <a:off x="1151614" y="1434461"/>
            <a:ext cx="5028302" cy="3733286"/>
          </a:xfrm>
          <a:prstGeom prst="rect">
            <a:avLst/>
          </a:prstGeom>
        </p:spPr>
      </p:pic>
      <p:sp>
        <p:nvSpPr>
          <p:cNvPr id="27" name="テキスト ボックス 26"/>
          <p:cNvSpPr txBox="1"/>
          <p:nvPr/>
        </p:nvSpPr>
        <p:spPr>
          <a:xfrm>
            <a:off x="665428" y="5745831"/>
            <a:ext cx="6074585" cy="1646605"/>
          </a:xfrm>
          <a:prstGeom prst="rect">
            <a:avLst/>
          </a:prstGeom>
          <a:noFill/>
        </p:spPr>
        <p:txBody>
          <a:bodyPr wrap="square" rtlCol="0">
            <a:spAutoFit/>
          </a:bodyPr>
          <a:lstStyle/>
          <a:p>
            <a:pPr algn="just">
              <a:spcBef>
                <a:spcPts val="600"/>
              </a:spcBef>
            </a:pPr>
            <a:r>
              <a:rPr lang="ja-JP" altLang="en-US" sz="1600" dirty="0" smtClean="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消費生活相談全体で、本人から相談が寄せられる割合が約８割であるのに対し、</a:t>
            </a:r>
            <a:r>
              <a:rPr lang="ja-JP" altLang="en-US" sz="1600" dirty="0" err="1">
                <a:latin typeface="Meiryo UI" panose="020B0604030504040204" pitchFamily="50" charset="-128"/>
                <a:ea typeface="Meiryo UI" panose="020B0604030504040204" pitchFamily="50" charset="-128"/>
              </a:rPr>
              <a:t>障がい</a:t>
            </a:r>
            <a:r>
              <a:rPr lang="ja-JP" altLang="en-US" sz="1600" dirty="0">
                <a:latin typeface="Meiryo UI" panose="020B0604030504040204" pitchFamily="50" charset="-128"/>
                <a:ea typeface="Meiryo UI" panose="020B0604030504040204" pitchFamily="50" charset="-128"/>
              </a:rPr>
              <a:t>者等に関する相談においては</a:t>
            </a:r>
            <a:r>
              <a:rPr lang="ja-JP" altLang="en-US" sz="1600" b="1" dirty="0">
                <a:solidFill>
                  <a:srgbClr val="FF0000"/>
                </a:solidFill>
                <a:latin typeface="Meiryo UI" panose="020B0604030504040204" pitchFamily="50" charset="-128"/>
                <a:ea typeface="Meiryo UI" panose="020B0604030504040204" pitchFamily="50" charset="-128"/>
              </a:rPr>
              <a:t>約</a:t>
            </a:r>
            <a:r>
              <a:rPr lang="ja-JP" altLang="en-US" sz="1600" b="1" dirty="0" smtClean="0">
                <a:solidFill>
                  <a:srgbClr val="FF0000"/>
                </a:solidFill>
                <a:latin typeface="Meiryo UI" panose="020B0604030504040204" pitchFamily="50" charset="-128"/>
                <a:ea typeface="Meiryo UI" panose="020B0604030504040204" pitchFamily="50" charset="-128"/>
              </a:rPr>
              <a:t>４割</a:t>
            </a:r>
            <a:r>
              <a:rPr lang="ja-JP" altLang="en-US" sz="1600" dirty="0" smtClean="0">
                <a:latin typeface="Meiryo UI" panose="020B0604030504040204" pitchFamily="50" charset="-128"/>
                <a:ea typeface="Meiryo UI" panose="020B0604030504040204" pitchFamily="50" charset="-128"/>
              </a:rPr>
              <a:t>という状況。つまり、障がい者本人からよりも、</a:t>
            </a:r>
            <a:r>
              <a:rPr lang="ja-JP" altLang="en-US" sz="1600" u="sng" dirty="0" smtClean="0">
                <a:latin typeface="Meiryo UI" panose="020B0604030504040204" pitchFamily="50" charset="-128"/>
                <a:ea typeface="Meiryo UI" panose="020B0604030504040204" pitchFamily="50" charset="-128"/>
              </a:rPr>
              <a:t>障</a:t>
            </a:r>
            <a:r>
              <a:rPr lang="ja-JP" altLang="en-US" sz="1600" u="sng" dirty="0">
                <a:latin typeface="Meiryo UI" panose="020B0604030504040204" pitchFamily="50" charset="-128"/>
                <a:ea typeface="Meiryo UI" panose="020B0604030504040204" pitchFamily="50" charset="-128"/>
              </a:rPr>
              <a:t>がい者の家族等</a:t>
            </a:r>
            <a:r>
              <a:rPr lang="ja-JP" altLang="en-US" sz="1600" b="1" u="sng" dirty="0">
                <a:solidFill>
                  <a:srgbClr val="FF0000"/>
                </a:solidFill>
                <a:latin typeface="Meiryo UI" panose="020B0604030504040204" pitchFamily="50" charset="-128"/>
                <a:ea typeface="Meiryo UI" panose="020B0604030504040204" pitchFamily="50" charset="-128"/>
              </a:rPr>
              <a:t>周囲で見守る人</a:t>
            </a:r>
            <a:r>
              <a:rPr lang="ja-JP" altLang="en-US" sz="1600" u="sng" dirty="0">
                <a:latin typeface="Meiryo UI" panose="020B0604030504040204" pitchFamily="50" charset="-128"/>
                <a:ea typeface="Meiryo UI" panose="020B0604030504040204" pitchFamily="50" charset="-128"/>
              </a:rPr>
              <a:t>からの</a:t>
            </a:r>
            <a:r>
              <a:rPr lang="ja-JP" altLang="en-US" sz="1600" u="sng" dirty="0" smtClean="0">
                <a:latin typeface="Meiryo UI" panose="020B0604030504040204" pitchFamily="50" charset="-128"/>
                <a:ea typeface="Meiryo UI" panose="020B0604030504040204" pitchFamily="50" charset="-128"/>
              </a:rPr>
              <a:t>相談が多い。</a:t>
            </a:r>
            <a:endParaRPr lang="en-US" altLang="ja-JP" sz="1600" dirty="0" smtClean="0">
              <a:latin typeface="Meiryo UI" panose="020B0604030504040204" pitchFamily="50" charset="-128"/>
              <a:ea typeface="Meiryo UI" panose="020B0604030504040204" pitchFamily="50" charset="-128"/>
            </a:endParaRPr>
          </a:p>
          <a:p>
            <a:pPr algn="just">
              <a:spcBef>
                <a:spcPts val="600"/>
              </a:spcBef>
            </a:pPr>
            <a:r>
              <a:rPr lang="ja-JP" altLang="en-US" sz="1600" dirty="0" smtClean="0">
                <a:latin typeface="Meiryo UI" panose="020B0604030504040204" pitchFamily="50" charset="-128"/>
                <a:ea typeface="Meiryo UI" panose="020B0604030504040204" pitchFamily="50" charset="-128"/>
              </a:rPr>
              <a:t>・相談内容を見る</a:t>
            </a:r>
            <a:r>
              <a:rPr lang="ja-JP" altLang="en-US" sz="1600" dirty="0">
                <a:latin typeface="Meiryo UI" panose="020B0604030504040204" pitchFamily="50" charset="-128"/>
                <a:ea typeface="Meiryo UI" panose="020B0604030504040204" pitchFamily="50" charset="-128"/>
              </a:rPr>
              <a:t>と、判断力の不足や契約内容への理解不足でトラブルになっていると思われるケースが</a:t>
            </a:r>
            <a:r>
              <a:rPr lang="ja-JP" altLang="en-US" sz="1600" dirty="0" smtClean="0">
                <a:latin typeface="Meiryo UI" panose="020B0604030504040204" pitchFamily="50" charset="-128"/>
                <a:ea typeface="Meiryo UI" panose="020B0604030504040204" pitchFamily="50" charset="-128"/>
              </a:rPr>
              <a:t>目立つ。</a:t>
            </a:r>
            <a:endParaRPr lang="en-US" altLang="ja-JP" sz="16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276386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12" name="角丸四角形 11"/>
          <p:cNvSpPr/>
          <p:nvPr/>
        </p:nvSpPr>
        <p:spPr>
          <a:xfrm>
            <a:off x="-358651" y="329696"/>
            <a:ext cx="5867625" cy="540099"/>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24"/>
          </a:p>
        </p:txBody>
      </p:sp>
      <p:sp>
        <p:nvSpPr>
          <p:cNvPr id="11" name="角丸四角形 10"/>
          <p:cNvSpPr/>
          <p:nvPr/>
        </p:nvSpPr>
        <p:spPr>
          <a:xfrm>
            <a:off x="423352" y="1080655"/>
            <a:ext cx="6525621" cy="9064283"/>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24"/>
          </a:p>
        </p:txBody>
      </p:sp>
      <p:sp>
        <p:nvSpPr>
          <p:cNvPr id="5" name="テキスト ボックス 4"/>
          <p:cNvSpPr txBox="1"/>
          <p:nvPr/>
        </p:nvSpPr>
        <p:spPr>
          <a:xfrm>
            <a:off x="527390" y="415024"/>
            <a:ext cx="4878259" cy="400110"/>
          </a:xfrm>
          <a:prstGeom prst="rect">
            <a:avLst/>
          </a:prstGeom>
          <a:noFill/>
        </p:spPr>
        <p:txBody>
          <a:bodyPr wrap="none" rtlCol="0">
            <a:spAutoFit/>
          </a:bodyPr>
          <a:lstStyle/>
          <a:p>
            <a:r>
              <a:rPr lang="ja-JP" altLang="en-US" sz="2000" b="1" dirty="0" err="1" smtClean="0">
                <a:latin typeface="Meiryo UI" panose="020B0604030504040204" pitchFamily="50" charset="-128"/>
                <a:ea typeface="Meiryo UI" panose="020B0604030504040204" pitchFamily="50" charset="-128"/>
                <a:cs typeface="メイリオ" panose="020B0604030504040204" pitchFamily="50" charset="-128"/>
              </a:rPr>
              <a:t>障</a:t>
            </a:r>
            <a:r>
              <a:rPr lang="ja-JP" altLang="en-US" sz="2000" b="1" dirty="0" err="1">
                <a:latin typeface="Meiryo UI" panose="020B0604030504040204" pitchFamily="50" charset="-128"/>
                <a:ea typeface="Meiryo UI" panose="020B0604030504040204" pitchFamily="50" charset="-128"/>
                <a:cs typeface="メイリオ" panose="020B0604030504040204" pitchFamily="50" charset="-128"/>
              </a:rPr>
              <a:t>がい</a:t>
            </a:r>
            <a:r>
              <a:rPr lang="ja-JP" altLang="en-US" sz="2000" b="1" dirty="0" smtClean="0">
                <a:latin typeface="Meiryo UI" panose="020B0604030504040204" pitchFamily="50" charset="-128"/>
                <a:ea typeface="Meiryo UI" panose="020B0604030504040204" pitchFamily="50" charset="-128"/>
                <a:cs typeface="メイリオ" panose="020B0604030504040204" pitchFamily="50" charset="-128"/>
              </a:rPr>
              <a:t>者等に係る消費者トラブルの現状②　</a:t>
            </a:r>
            <a:endParaRPr lang="en-US" altLang="ja-JP" sz="2000" b="1" dirty="0">
              <a:latin typeface="Meiryo UI" panose="020B0604030504040204" pitchFamily="50" charset="-128"/>
              <a:ea typeface="Meiryo UI" panose="020B0604030504040204" pitchFamily="50" charset="-128"/>
              <a:cs typeface="メイリオ" panose="020B0604030504040204" pitchFamily="50" charset="-128"/>
            </a:endParaRPr>
          </a:p>
        </p:txBody>
      </p:sp>
      <p:pic>
        <p:nvPicPr>
          <p:cNvPr id="15" name="図 14"/>
          <p:cNvPicPr>
            <a:picLocks noChangeAspect="1"/>
          </p:cNvPicPr>
          <p:nvPr/>
        </p:nvPicPr>
        <p:blipFill>
          <a:blip r:embed="rId2"/>
          <a:stretch>
            <a:fillRect/>
          </a:stretch>
        </p:blipFill>
        <p:spPr>
          <a:xfrm>
            <a:off x="1163540" y="1318540"/>
            <a:ext cx="5179205" cy="3171287"/>
          </a:xfrm>
          <a:prstGeom prst="rect">
            <a:avLst/>
          </a:prstGeom>
        </p:spPr>
      </p:pic>
      <p:pic>
        <p:nvPicPr>
          <p:cNvPr id="16" name="図 15"/>
          <p:cNvPicPr>
            <a:picLocks noChangeAspect="1"/>
          </p:cNvPicPr>
          <p:nvPr/>
        </p:nvPicPr>
        <p:blipFill>
          <a:blip r:embed="rId3"/>
          <a:stretch>
            <a:fillRect/>
          </a:stretch>
        </p:blipFill>
        <p:spPr>
          <a:xfrm>
            <a:off x="1138944" y="4675346"/>
            <a:ext cx="5203802" cy="2880353"/>
          </a:xfrm>
          <a:prstGeom prst="rect">
            <a:avLst/>
          </a:prstGeom>
        </p:spPr>
      </p:pic>
      <p:sp>
        <p:nvSpPr>
          <p:cNvPr id="17" name="正方形/長方形 16"/>
          <p:cNvSpPr/>
          <p:nvPr/>
        </p:nvSpPr>
        <p:spPr>
          <a:xfrm>
            <a:off x="2206942" y="7555700"/>
            <a:ext cx="4938308" cy="3104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ja-JP" altLang="en-US" sz="1212"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（出典）消費者安全確保地域協議会設置の手引き（平成</a:t>
            </a:r>
            <a:r>
              <a:rPr lang="en-US" altLang="ja-JP" sz="1212"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31</a:t>
            </a:r>
            <a:r>
              <a:rPr lang="ja-JP" altLang="en-US" sz="1212"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年４月）</a:t>
            </a:r>
            <a:endParaRPr lang="ja-JP" altLang="ja-JP" sz="1212"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p:txBody>
      </p:sp>
      <p:sp>
        <p:nvSpPr>
          <p:cNvPr id="18" name="テキスト ボックス 17"/>
          <p:cNvSpPr txBox="1"/>
          <p:nvPr/>
        </p:nvSpPr>
        <p:spPr>
          <a:xfrm>
            <a:off x="755235" y="8004092"/>
            <a:ext cx="5995814" cy="1646605"/>
          </a:xfrm>
          <a:prstGeom prst="rect">
            <a:avLst/>
          </a:prstGeom>
          <a:noFill/>
        </p:spPr>
        <p:txBody>
          <a:bodyPr wrap="square" rtlCol="0">
            <a:spAutoFit/>
          </a:bodyPr>
          <a:lstStyle/>
          <a:p>
            <a:pPr>
              <a:spcBef>
                <a:spcPts val="600"/>
              </a:spcBef>
            </a:pPr>
            <a:r>
              <a:rPr lang="ja-JP" altLang="en-US" sz="1600" dirty="0" smtClean="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支援者に</a:t>
            </a:r>
            <a:r>
              <a:rPr lang="ja-JP" altLang="en-US" sz="1600" dirty="0" smtClean="0">
                <a:latin typeface="Meiryo UI" panose="020B0604030504040204" pitchFamily="50" charset="-128"/>
                <a:ea typeface="Meiryo UI" panose="020B0604030504040204" pitchFamily="50" charset="-128"/>
              </a:rPr>
              <a:t>迷惑が掛かるの</a:t>
            </a:r>
            <a:r>
              <a:rPr lang="ja-JP" altLang="en-US" sz="1600" dirty="0">
                <a:latin typeface="Meiryo UI" panose="020B0604030504040204" pitchFamily="50" charset="-128"/>
                <a:ea typeface="Meiryo UI" panose="020B0604030504040204" pitchFamily="50" charset="-128"/>
              </a:rPr>
              <a:t>ではないか、叱責されるのではないかという</a:t>
            </a:r>
            <a:r>
              <a:rPr lang="ja-JP" altLang="en-US" sz="1600" dirty="0" smtClean="0">
                <a:latin typeface="Meiryo UI" panose="020B0604030504040204" pitchFamily="50" charset="-128"/>
                <a:ea typeface="Meiryo UI" panose="020B0604030504040204" pitchFamily="50" charset="-128"/>
              </a:rPr>
              <a:t>気持ち等から</a:t>
            </a:r>
            <a:r>
              <a:rPr lang="ja-JP" altLang="en-US" sz="1600" dirty="0">
                <a:latin typeface="Meiryo UI" panose="020B0604030504040204" pitchFamily="50" charset="-128"/>
                <a:ea typeface="Meiryo UI" panose="020B0604030504040204" pitchFamily="50" charset="-128"/>
              </a:rPr>
              <a:t>、支援者への相談がなく、</a:t>
            </a:r>
            <a:r>
              <a:rPr lang="ja-JP" altLang="en-US" sz="1600" u="sng" dirty="0">
                <a:latin typeface="Meiryo UI" panose="020B0604030504040204" pitchFamily="50" charset="-128"/>
                <a:ea typeface="Meiryo UI" panose="020B0604030504040204" pitchFamily="50" charset="-128"/>
              </a:rPr>
              <a:t>周囲が把握しきれない消費者トラブル</a:t>
            </a:r>
            <a:r>
              <a:rPr lang="ja-JP" altLang="en-US" sz="1600" u="sng" dirty="0" smtClean="0">
                <a:latin typeface="Meiryo UI" panose="020B0604030504040204" pitchFamily="50" charset="-128"/>
                <a:ea typeface="Meiryo UI" panose="020B0604030504040204" pitchFamily="50" charset="-128"/>
              </a:rPr>
              <a:t>がある</a:t>
            </a:r>
            <a:r>
              <a:rPr lang="ja-JP" altLang="en-US" sz="1600" dirty="0">
                <a:latin typeface="Meiryo UI" panose="020B0604030504040204" pitchFamily="50" charset="-128"/>
                <a:ea typeface="Meiryo UI" panose="020B0604030504040204" pitchFamily="50" charset="-128"/>
              </a:rPr>
              <a:t>ことがうかがえる</a:t>
            </a:r>
            <a:r>
              <a:rPr lang="ja-JP" altLang="en-US" sz="1600" dirty="0" smtClean="0">
                <a:latin typeface="Meiryo UI" panose="020B0604030504040204" pitchFamily="50" charset="-128"/>
                <a:ea typeface="Meiryo UI" panose="020B0604030504040204" pitchFamily="50" charset="-128"/>
              </a:rPr>
              <a:t>。つまり、障</a:t>
            </a:r>
            <a:r>
              <a:rPr lang="ja-JP" altLang="en-US" sz="1600" dirty="0">
                <a:latin typeface="Meiryo UI" panose="020B0604030504040204" pitchFamily="50" charset="-128"/>
                <a:ea typeface="Meiryo UI" panose="020B0604030504040204" pitchFamily="50" charset="-128"/>
              </a:rPr>
              <a:t>がい者の周りにいる様々な主体が、障がい者の消費生活上</a:t>
            </a:r>
            <a:r>
              <a:rPr lang="ja-JP" altLang="en-US" sz="1600" dirty="0" smtClean="0">
                <a:latin typeface="Meiryo UI" panose="020B0604030504040204" pitchFamily="50" charset="-128"/>
                <a:ea typeface="Meiryo UI" panose="020B0604030504040204" pitchFamily="50" charset="-128"/>
              </a:rPr>
              <a:t>の安全</a:t>
            </a:r>
            <a:r>
              <a:rPr lang="ja-JP" altLang="en-US" sz="1600" dirty="0">
                <a:latin typeface="Meiryo UI" panose="020B0604030504040204" pitchFamily="50" charset="-128"/>
                <a:ea typeface="Meiryo UI" panose="020B0604030504040204" pitchFamily="50" charset="-128"/>
              </a:rPr>
              <a:t>に気を配り、何かあったときには、</a:t>
            </a:r>
            <a:r>
              <a:rPr lang="ja-JP" altLang="en-US" sz="1600" b="1" u="sng" dirty="0">
                <a:solidFill>
                  <a:srgbClr val="FF0000"/>
                </a:solidFill>
                <a:latin typeface="Meiryo UI" panose="020B0604030504040204" pitchFamily="50" charset="-128"/>
                <a:ea typeface="Meiryo UI" panose="020B0604030504040204" pitchFamily="50" charset="-128"/>
              </a:rPr>
              <a:t>消費生活センター等</a:t>
            </a:r>
            <a:r>
              <a:rPr lang="ja-JP" altLang="en-US" sz="1600" u="sng" dirty="0">
                <a:latin typeface="Meiryo UI" panose="020B0604030504040204" pitchFamily="50" charset="-128"/>
                <a:ea typeface="Meiryo UI" panose="020B0604030504040204" pitchFamily="50" charset="-128"/>
              </a:rPr>
              <a:t>に</a:t>
            </a:r>
            <a:r>
              <a:rPr lang="ja-JP" altLang="en-US" sz="1600" u="sng" dirty="0" smtClean="0">
                <a:latin typeface="Meiryo UI" panose="020B0604030504040204" pitchFamily="50" charset="-128"/>
                <a:ea typeface="Meiryo UI" panose="020B0604030504040204" pitchFamily="50" charset="-128"/>
              </a:rPr>
              <a:t>つなぐ仕組み</a:t>
            </a:r>
            <a:r>
              <a:rPr lang="ja-JP" altLang="en-US" sz="1600" u="sng" dirty="0">
                <a:latin typeface="Meiryo UI" panose="020B0604030504040204" pitchFamily="50" charset="-128"/>
                <a:ea typeface="Meiryo UI" panose="020B0604030504040204" pitchFamily="50" charset="-128"/>
              </a:rPr>
              <a:t>を構築することが大切</a:t>
            </a:r>
            <a:r>
              <a:rPr lang="ja-JP" altLang="en-US" sz="1600" dirty="0">
                <a:latin typeface="Meiryo UI" panose="020B0604030504040204" pitchFamily="50" charset="-128"/>
                <a:ea typeface="Meiryo UI" panose="020B0604030504040204" pitchFamily="50" charset="-128"/>
              </a:rPr>
              <a:t>。</a:t>
            </a:r>
            <a:endParaRPr lang="en-US" altLang="ja-JP" sz="1600" dirty="0">
              <a:latin typeface="Meiryo UI" panose="020B0604030504040204" pitchFamily="50" charset="-128"/>
              <a:ea typeface="Meiryo UI" panose="020B0604030504040204" pitchFamily="50" charset="-128"/>
            </a:endParaRPr>
          </a:p>
          <a:p>
            <a:pPr algn="just">
              <a:spcBef>
                <a:spcPts val="600"/>
              </a:spcBef>
            </a:pPr>
            <a:r>
              <a:rPr lang="ja-JP" altLang="en-US" sz="1600" dirty="0">
                <a:latin typeface="Meiryo UI" panose="020B0604030504040204" pitchFamily="50" charset="-128"/>
                <a:ea typeface="Meiryo UI" panose="020B0604030504040204" pitchFamily="50" charset="-128"/>
              </a:rPr>
              <a:t>　⇒　</a:t>
            </a:r>
            <a:r>
              <a:rPr lang="ja-JP" altLang="en-US" sz="1600" b="1" dirty="0">
                <a:solidFill>
                  <a:srgbClr val="FF0000"/>
                </a:solidFill>
                <a:latin typeface="Meiryo UI" panose="020B0604030504040204" pitchFamily="50" charset="-128"/>
                <a:ea typeface="Meiryo UI" panose="020B0604030504040204" pitchFamily="50" charset="-128"/>
              </a:rPr>
              <a:t>消費者安全確保地域協議会</a:t>
            </a:r>
            <a:r>
              <a:rPr lang="ja-JP" altLang="en-US" sz="1600" dirty="0">
                <a:latin typeface="Meiryo UI" panose="020B0604030504040204" pitchFamily="50" charset="-128"/>
                <a:ea typeface="Meiryo UI" panose="020B0604030504040204" pitchFamily="50" charset="-128"/>
              </a:rPr>
              <a:t>の設置</a:t>
            </a:r>
            <a:r>
              <a:rPr lang="ja-JP" altLang="en-US" sz="1600" dirty="0" smtClean="0">
                <a:latin typeface="Meiryo UI" panose="020B0604030504040204" pitchFamily="50" charset="-128"/>
                <a:ea typeface="Meiryo UI" panose="020B0604030504040204" pitchFamily="50" charset="-128"/>
              </a:rPr>
              <a:t>！</a:t>
            </a:r>
            <a:endParaRPr lang="en-US" altLang="ja-JP" sz="16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2550777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10" name="角丸四角形 9"/>
          <p:cNvSpPr/>
          <p:nvPr/>
        </p:nvSpPr>
        <p:spPr>
          <a:xfrm>
            <a:off x="-317086" y="357401"/>
            <a:ext cx="4750542" cy="546362"/>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24"/>
          </a:p>
        </p:txBody>
      </p:sp>
      <p:sp>
        <p:nvSpPr>
          <p:cNvPr id="14" name="テキスト ボックス 13"/>
          <p:cNvSpPr txBox="1"/>
          <p:nvPr/>
        </p:nvSpPr>
        <p:spPr>
          <a:xfrm>
            <a:off x="679790" y="427784"/>
            <a:ext cx="3432350" cy="400110"/>
          </a:xfrm>
          <a:prstGeom prst="rect">
            <a:avLst/>
          </a:prstGeom>
          <a:noFill/>
        </p:spPr>
        <p:txBody>
          <a:bodyPr wrap="none" rtlCol="0">
            <a:spAutoFit/>
          </a:bodyPr>
          <a:lstStyle/>
          <a:p>
            <a:r>
              <a:rPr lang="ja-JP" altLang="en-US" sz="2000" b="1" dirty="0">
                <a:latin typeface="Meiryo UI" panose="020B0604030504040204" pitchFamily="50" charset="-128"/>
                <a:ea typeface="Meiryo UI" panose="020B0604030504040204" pitchFamily="50" charset="-128"/>
                <a:cs typeface="メイリオ" panose="020B0604030504040204" pitchFamily="50" charset="-128"/>
              </a:rPr>
              <a:t>消費者安全確保地域協</a:t>
            </a:r>
            <a:r>
              <a:rPr lang="ja-JP" altLang="en-US" sz="2000" b="1" dirty="0" smtClean="0">
                <a:latin typeface="Meiryo UI" panose="020B0604030504040204" pitchFamily="50" charset="-128"/>
                <a:ea typeface="Meiryo UI" panose="020B0604030504040204" pitchFamily="50" charset="-128"/>
                <a:cs typeface="メイリオ" panose="020B0604030504040204" pitchFamily="50" charset="-128"/>
              </a:rPr>
              <a:t>議会　</a:t>
            </a:r>
            <a:endParaRPr lang="en-US" altLang="ja-JP" sz="2000" b="1" dirty="0">
              <a:latin typeface="Meiryo UI" panose="020B0604030504040204" pitchFamily="50" charset="-128"/>
              <a:ea typeface="Meiryo UI" panose="020B0604030504040204" pitchFamily="50" charset="-128"/>
              <a:cs typeface="メイリオ" panose="020B0604030504040204" pitchFamily="50" charset="-128"/>
            </a:endParaRPr>
          </a:p>
        </p:txBody>
      </p:sp>
      <p:sp>
        <p:nvSpPr>
          <p:cNvPr id="24" name="角丸四角形 23"/>
          <p:cNvSpPr/>
          <p:nvPr/>
        </p:nvSpPr>
        <p:spPr>
          <a:xfrm>
            <a:off x="423352" y="1163782"/>
            <a:ext cx="6525621" cy="8981155"/>
          </a:xfrm>
          <a:prstGeom prst="roundRect">
            <a:avLst>
              <a:gd name="adj" fmla="val 52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24"/>
          </a:p>
        </p:txBody>
      </p:sp>
      <p:pic>
        <p:nvPicPr>
          <p:cNvPr id="8" name="図 7"/>
          <p:cNvPicPr>
            <a:picLocks noChangeAspect="1"/>
          </p:cNvPicPr>
          <p:nvPr/>
        </p:nvPicPr>
        <p:blipFill>
          <a:blip r:embed="rId2"/>
          <a:stretch>
            <a:fillRect/>
          </a:stretch>
        </p:blipFill>
        <p:spPr>
          <a:xfrm>
            <a:off x="679790" y="1537854"/>
            <a:ext cx="5992588" cy="3819673"/>
          </a:xfrm>
          <a:prstGeom prst="rect">
            <a:avLst/>
          </a:prstGeom>
        </p:spPr>
      </p:pic>
      <p:sp>
        <p:nvSpPr>
          <p:cNvPr id="9" name="正方形/長方形 8"/>
          <p:cNvSpPr/>
          <p:nvPr/>
        </p:nvSpPr>
        <p:spPr>
          <a:xfrm>
            <a:off x="2051477" y="5357527"/>
            <a:ext cx="5065672" cy="333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ja-JP" altLang="en-US" sz="12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（出典）消費者安全確保地域協議会設置の手引き（平成</a:t>
            </a:r>
            <a:r>
              <a:rPr lang="en-US" altLang="ja-JP" sz="12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31</a:t>
            </a:r>
            <a:r>
              <a:rPr lang="ja-JP" altLang="en-US" sz="12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年４月）</a:t>
            </a:r>
            <a:endParaRPr lang="ja-JP" altLang="ja-JP" sz="120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p:txBody>
      </p:sp>
      <p:sp>
        <p:nvSpPr>
          <p:cNvPr id="11" name="テキスト ボックス 10"/>
          <p:cNvSpPr txBox="1"/>
          <p:nvPr/>
        </p:nvSpPr>
        <p:spPr>
          <a:xfrm>
            <a:off x="679790" y="5837615"/>
            <a:ext cx="6070083" cy="3831818"/>
          </a:xfrm>
          <a:prstGeom prst="rect">
            <a:avLst/>
          </a:prstGeom>
          <a:noFill/>
        </p:spPr>
        <p:txBody>
          <a:bodyPr wrap="square" rtlCol="0">
            <a:spAutoFit/>
          </a:bodyPr>
          <a:lstStyle/>
          <a:p>
            <a:pPr algn="just">
              <a:spcBef>
                <a:spcPts val="600"/>
              </a:spcBef>
            </a:pPr>
            <a:r>
              <a:rPr lang="ja-JP" altLang="en-US" sz="1600" dirty="0" smtClean="0">
                <a:latin typeface="Meiryo UI" panose="020B0604030504040204" pitchFamily="50" charset="-128"/>
                <a:ea typeface="Meiryo UI" panose="020B0604030504040204" pitchFamily="50" charset="-128"/>
              </a:rPr>
              <a:t>●地域協</a:t>
            </a:r>
            <a:r>
              <a:rPr lang="ja-JP" altLang="en-US" sz="1600" dirty="0">
                <a:latin typeface="Meiryo UI" panose="020B0604030504040204" pitchFamily="50" charset="-128"/>
                <a:ea typeface="Meiryo UI" panose="020B0604030504040204" pitchFamily="50" charset="-128"/>
              </a:rPr>
              <a:t>議会の</a:t>
            </a:r>
            <a:r>
              <a:rPr lang="ja-JP" altLang="en-US" sz="1600" dirty="0" smtClean="0">
                <a:latin typeface="Meiryo UI" panose="020B0604030504040204" pitchFamily="50" charset="-128"/>
                <a:ea typeface="Meiryo UI" panose="020B0604030504040204" pitchFamily="50" charset="-128"/>
              </a:rPr>
              <a:t>意義</a:t>
            </a:r>
            <a:endParaRPr lang="en-US" altLang="ja-JP" sz="1600" dirty="0">
              <a:latin typeface="Meiryo UI" panose="020B0604030504040204" pitchFamily="50" charset="-128"/>
              <a:ea typeface="Meiryo UI" panose="020B0604030504040204" pitchFamily="50" charset="-128"/>
            </a:endParaRPr>
          </a:p>
          <a:p>
            <a:pPr algn="just">
              <a:spcBef>
                <a:spcPts val="600"/>
              </a:spcBef>
            </a:pPr>
            <a:r>
              <a:rPr lang="ja-JP" altLang="en-US" sz="1600" dirty="0" smtClean="0">
                <a:latin typeface="Meiryo UI" panose="020B0604030504040204" pitchFamily="50" charset="-128"/>
                <a:ea typeface="Meiryo UI" panose="020B0604030504040204" pitchFamily="50" charset="-128"/>
              </a:rPr>
              <a:t>① 地域</a:t>
            </a:r>
            <a:r>
              <a:rPr lang="ja-JP" altLang="en-US" sz="1600" dirty="0">
                <a:latin typeface="Meiryo UI" panose="020B0604030504040204" pitchFamily="50" charset="-128"/>
                <a:ea typeface="Meiryo UI" panose="020B0604030504040204" pitchFamily="50" charset="-128"/>
              </a:rPr>
              <a:t>の</a:t>
            </a:r>
            <a:r>
              <a:rPr lang="ja-JP" altLang="ja-JP" sz="1600" dirty="0">
                <a:latin typeface="Meiryo UI" panose="020B0604030504040204" pitchFamily="50" charset="-128"/>
                <a:ea typeface="Meiryo UI" panose="020B0604030504040204" pitchFamily="50" charset="-128"/>
              </a:rPr>
              <a:t>消費者被害</a:t>
            </a:r>
            <a:r>
              <a:rPr lang="ja-JP" altLang="en-US" sz="1600" dirty="0">
                <a:latin typeface="Meiryo UI" panose="020B0604030504040204" pitchFamily="50" charset="-128"/>
                <a:ea typeface="Meiryo UI" panose="020B0604030504040204" pitchFamily="50" charset="-128"/>
              </a:rPr>
              <a:t>に関する</a:t>
            </a:r>
            <a:r>
              <a:rPr lang="ja-JP" altLang="ja-JP" sz="1600" dirty="0">
                <a:latin typeface="Meiryo UI" panose="020B0604030504040204" pitchFamily="50" charset="-128"/>
                <a:ea typeface="Meiryo UI" panose="020B0604030504040204" pitchFamily="50" charset="-128"/>
              </a:rPr>
              <a:t>情報</a:t>
            </a:r>
            <a:r>
              <a:rPr lang="ja-JP" altLang="en-US" sz="1600" dirty="0">
                <a:latin typeface="Meiryo UI" panose="020B0604030504040204" pitchFamily="50" charset="-128"/>
                <a:ea typeface="Meiryo UI" panose="020B0604030504040204" pitchFamily="50" charset="-128"/>
              </a:rPr>
              <a:t>の</a:t>
            </a:r>
            <a:r>
              <a:rPr lang="ja-JP" altLang="ja-JP" sz="1600" dirty="0">
                <a:latin typeface="Meiryo UI" panose="020B0604030504040204" pitchFamily="50" charset="-128"/>
                <a:ea typeface="Meiryo UI" panose="020B0604030504040204" pitchFamily="50" charset="-128"/>
              </a:rPr>
              <a:t>共有。</a:t>
            </a:r>
            <a:endParaRPr lang="en-US" altLang="ja-JP" sz="1600" dirty="0">
              <a:latin typeface="Meiryo UI" panose="020B0604030504040204" pitchFamily="50" charset="-128"/>
              <a:ea typeface="Meiryo UI" panose="020B0604030504040204" pitchFamily="50" charset="-128"/>
            </a:endParaRPr>
          </a:p>
          <a:p>
            <a:pPr algn="just">
              <a:spcBef>
                <a:spcPts val="600"/>
              </a:spcBef>
            </a:pPr>
            <a:r>
              <a:rPr lang="ja-JP" altLang="en-US" sz="1600" dirty="0" smtClean="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見守る側が消費者被害</a:t>
            </a:r>
            <a:r>
              <a:rPr lang="ja-JP" altLang="en-US" sz="1600">
                <a:latin typeface="Meiryo UI" panose="020B0604030504040204" pitchFamily="50" charset="-128"/>
                <a:ea typeface="Meiryo UI" panose="020B0604030504040204" pitchFamily="50" charset="-128"/>
              </a:rPr>
              <a:t>に</a:t>
            </a:r>
            <a:r>
              <a:rPr lang="ja-JP" altLang="en-US" sz="1600" smtClean="0">
                <a:latin typeface="Meiryo UI" panose="020B0604030504040204" pitchFamily="50" charset="-128"/>
                <a:ea typeface="Meiryo UI" panose="020B0604030504040204" pitchFamily="50" charset="-128"/>
              </a:rPr>
              <a:t>気付きやすく</a:t>
            </a:r>
            <a:r>
              <a:rPr lang="ja-JP" altLang="en-US" sz="1600" dirty="0">
                <a:latin typeface="Meiryo UI" panose="020B0604030504040204" pitchFamily="50" charset="-128"/>
                <a:ea typeface="Meiryo UI" panose="020B0604030504040204" pitchFamily="50" charset="-128"/>
              </a:rPr>
              <a:t>なるため、</a:t>
            </a:r>
            <a:r>
              <a:rPr lang="ja-JP" altLang="en-US" sz="1600" u="sng" dirty="0">
                <a:latin typeface="Meiryo UI" panose="020B0604030504040204" pitchFamily="50" charset="-128"/>
                <a:ea typeface="Meiryo UI" panose="020B0604030504040204" pitchFamily="50" charset="-128"/>
              </a:rPr>
              <a:t>早期発見でき、被害回復の可能性が</a:t>
            </a:r>
            <a:r>
              <a:rPr lang="ja-JP" altLang="en-US" sz="1600" u="sng" dirty="0" smtClean="0">
                <a:latin typeface="Meiryo UI" panose="020B0604030504040204" pitchFamily="50" charset="-128"/>
                <a:ea typeface="Meiryo UI" panose="020B0604030504040204" pitchFamily="50" charset="-128"/>
              </a:rPr>
              <a:t>高まる</a:t>
            </a:r>
            <a:r>
              <a:rPr lang="ja-JP" altLang="en-US" sz="1600" dirty="0" smtClean="0">
                <a:latin typeface="Meiryo UI" panose="020B0604030504040204" pitchFamily="50" charset="-128"/>
                <a:ea typeface="Meiryo UI" panose="020B0604030504040204" pitchFamily="50" charset="-128"/>
              </a:rPr>
              <a:t>。</a:t>
            </a:r>
            <a:endParaRPr lang="en-US" altLang="ja-JP" sz="1600" dirty="0" smtClean="0">
              <a:latin typeface="Meiryo UI" panose="020B0604030504040204" pitchFamily="50" charset="-128"/>
              <a:ea typeface="Meiryo UI" panose="020B0604030504040204" pitchFamily="50" charset="-128"/>
            </a:endParaRPr>
          </a:p>
          <a:p>
            <a:pPr algn="just">
              <a:spcBef>
                <a:spcPts val="600"/>
              </a:spcBef>
            </a:pPr>
            <a:r>
              <a:rPr lang="ja-JP" altLang="en-US" sz="1600" dirty="0" smtClean="0">
                <a:latin typeface="Meiryo UI" panose="020B0604030504040204" pitchFamily="50" charset="-128"/>
                <a:ea typeface="Meiryo UI" panose="020B0604030504040204" pitchFamily="50" charset="-128"/>
              </a:rPr>
              <a:t>・消費者</a:t>
            </a:r>
            <a:r>
              <a:rPr lang="ja-JP" altLang="en-US" sz="1600" dirty="0">
                <a:latin typeface="Meiryo UI" panose="020B0604030504040204" pitchFamily="50" charset="-128"/>
                <a:ea typeface="Meiryo UI" panose="020B0604030504040204" pitchFamily="50" charset="-128"/>
              </a:rPr>
              <a:t>被害が発見された事をきっかけに、福祉のサポートを受けた方が望ましい高齢者や</a:t>
            </a:r>
            <a:r>
              <a:rPr lang="ja-JP" altLang="en-US" sz="1600" dirty="0" err="1">
                <a:latin typeface="Meiryo UI" panose="020B0604030504040204" pitchFamily="50" charset="-128"/>
                <a:ea typeface="Meiryo UI" panose="020B0604030504040204" pitchFamily="50" charset="-128"/>
              </a:rPr>
              <a:t>障がい</a:t>
            </a:r>
            <a:r>
              <a:rPr lang="ja-JP" altLang="en-US" sz="1600" dirty="0">
                <a:latin typeface="Meiryo UI" panose="020B0604030504040204" pitchFamily="50" charset="-128"/>
                <a:ea typeface="Meiryo UI" panose="020B0604030504040204" pitchFamily="50" charset="-128"/>
              </a:rPr>
              <a:t>者等を発見することもでき、場合によっては、</a:t>
            </a:r>
            <a:r>
              <a:rPr lang="ja-JP" altLang="en-US" sz="1600" u="sng" dirty="0">
                <a:latin typeface="Meiryo UI" panose="020B0604030504040204" pitchFamily="50" charset="-128"/>
                <a:ea typeface="Meiryo UI" panose="020B0604030504040204" pitchFamily="50" charset="-128"/>
              </a:rPr>
              <a:t>生活保護や成年後見等福祉的な手当てにつなぐ事も可能</a:t>
            </a:r>
            <a:r>
              <a:rPr lang="ja-JP" altLang="en-US" sz="1600" dirty="0">
                <a:latin typeface="Meiryo UI" panose="020B0604030504040204" pitchFamily="50" charset="-128"/>
                <a:ea typeface="Meiryo UI" panose="020B0604030504040204" pitchFamily="50" charset="-128"/>
              </a:rPr>
              <a:t>と</a:t>
            </a:r>
            <a:r>
              <a:rPr lang="ja-JP" altLang="en-US" sz="1600" dirty="0" smtClean="0">
                <a:latin typeface="Meiryo UI" panose="020B0604030504040204" pitchFamily="50" charset="-128"/>
                <a:ea typeface="Meiryo UI" panose="020B0604030504040204" pitchFamily="50" charset="-128"/>
              </a:rPr>
              <a:t>なる。</a:t>
            </a:r>
            <a:endParaRPr lang="en-US" altLang="ja-JP" sz="1600" dirty="0">
              <a:latin typeface="Meiryo UI" panose="020B0604030504040204" pitchFamily="50" charset="-128"/>
              <a:ea typeface="Meiryo UI" panose="020B0604030504040204" pitchFamily="50" charset="-128"/>
            </a:endParaRPr>
          </a:p>
          <a:p>
            <a:pPr algn="just">
              <a:spcBef>
                <a:spcPts val="600"/>
              </a:spcBef>
            </a:pPr>
            <a:endParaRPr lang="en-US" altLang="ja-JP" sz="1600" dirty="0" smtClean="0">
              <a:latin typeface="Meiryo UI" panose="020B0604030504040204" pitchFamily="50" charset="-128"/>
              <a:ea typeface="Meiryo UI" panose="020B0604030504040204" pitchFamily="50" charset="-128"/>
            </a:endParaRPr>
          </a:p>
          <a:p>
            <a:pPr algn="just">
              <a:spcBef>
                <a:spcPts val="600"/>
              </a:spcBef>
            </a:pPr>
            <a:r>
              <a:rPr lang="ja-JP" altLang="en-US" sz="1600" dirty="0" smtClean="0">
                <a:latin typeface="Meiryo UI" panose="020B0604030504040204" pitchFamily="50" charset="-128"/>
                <a:ea typeface="Meiryo UI" panose="020B0604030504040204" pitchFamily="50" charset="-128"/>
              </a:rPr>
              <a:t>② 消費者</a:t>
            </a:r>
            <a:r>
              <a:rPr lang="ja-JP" altLang="en-US" sz="1600" dirty="0">
                <a:latin typeface="Meiryo UI" panose="020B0604030504040204" pitchFamily="50" charset="-128"/>
                <a:ea typeface="Meiryo UI" panose="020B0604030504040204" pitchFamily="50" charset="-128"/>
              </a:rPr>
              <a:t>安全法の規定及び個人情報保護法の例外規定の適用に</a:t>
            </a:r>
            <a:r>
              <a:rPr lang="ja-JP" altLang="en-US" sz="1600" dirty="0" smtClean="0">
                <a:latin typeface="Meiryo UI" panose="020B0604030504040204" pitchFamily="50" charset="-128"/>
                <a:ea typeface="Meiryo UI" panose="020B0604030504040204" pitchFamily="50" charset="-128"/>
              </a:rPr>
              <a:t>より、</a:t>
            </a:r>
            <a:endParaRPr lang="en-US" altLang="ja-JP" sz="1600" dirty="0" smtClean="0">
              <a:latin typeface="Meiryo UI" panose="020B0604030504040204" pitchFamily="50" charset="-128"/>
              <a:ea typeface="Meiryo UI" panose="020B0604030504040204" pitchFamily="50" charset="-128"/>
            </a:endParaRPr>
          </a:p>
          <a:p>
            <a:pPr algn="just"/>
            <a:r>
              <a:rPr lang="en-US" altLang="ja-JP" sz="1600" dirty="0">
                <a:latin typeface="Meiryo UI" panose="020B0604030504040204" pitchFamily="50" charset="-128"/>
                <a:ea typeface="Meiryo UI" panose="020B0604030504040204" pitchFamily="50" charset="-128"/>
              </a:rPr>
              <a:t> </a:t>
            </a:r>
            <a:r>
              <a:rPr lang="en-US" altLang="ja-JP" sz="1600" dirty="0" smtClean="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本人</a:t>
            </a:r>
            <a:r>
              <a:rPr lang="ja-JP" altLang="en-US" sz="1600" dirty="0">
                <a:latin typeface="Meiryo UI" panose="020B0604030504040204" pitchFamily="50" charset="-128"/>
                <a:ea typeface="Meiryo UI" panose="020B0604030504040204" pitchFamily="50" charset="-128"/>
              </a:rPr>
              <a:t>同意が取れない場合でも、見守りに必要な個人情報について</a:t>
            </a:r>
            <a:r>
              <a:rPr lang="ja-JP" altLang="en-US" sz="1600" dirty="0" smtClean="0">
                <a:latin typeface="Meiryo UI" panose="020B0604030504040204" pitchFamily="50" charset="-128"/>
                <a:ea typeface="Meiryo UI" panose="020B0604030504040204" pitchFamily="50" charset="-128"/>
              </a:rPr>
              <a:t>構</a:t>
            </a:r>
            <a:endParaRPr lang="en-US" altLang="ja-JP" sz="1600" dirty="0" smtClean="0">
              <a:latin typeface="Meiryo UI" panose="020B0604030504040204" pitchFamily="50" charset="-128"/>
              <a:ea typeface="Meiryo UI" panose="020B0604030504040204" pitchFamily="50" charset="-128"/>
            </a:endParaRPr>
          </a:p>
          <a:p>
            <a:pPr algn="just"/>
            <a:r>
              <a:rPr lang="en-US" altLang="ja-JP" sz="1600" dirty="0">
                <a:latin typeface="Meiryo UI" panose="020B0604030504040204" pitchFamily="50" charset="-128"/>
                <a:ea typeface="Meiryo UI" panose="020B0604030504040204" pitchFamily="50" charset="-128"/>
              </a:rPr>
              <a:t> </a:t>
            </a:r>
            <a:r>
              <a:rPr lang="en-US" altLang="ja-JP" sz="1600" dirty="0" smtClean="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成員間</a:t>
            </a:r>
            <a:r>
              <a:rPr lang="ja-JP" altLang="en-US" sz="1600" dirty="0">
                <a:latin typeface="Meiryo UI" panose="020B0604030504040204" pitchFamily="50" charset="-128"/>
                <a:ea typeface="Meiryo UI" panose="020B0604030504040204" pitchFamily="50" charset="-128"/>
              </a:rPr>
              <a:t>で共有することが可能。</a:t>
            </a:r>
            <a:endParaRPr lang="en-US" altLang="ja-JP" sz="1600" dirty="0">
              <a:latin typeface="Meiryo UI" panose="020B0604030504040204" pitchFamily="50" charset="-128"/>
              <a:ea typeface="Meiryo UI" panose="020B0604030504040204" pitchFamily="50" charset="-128"/>
            </a:endParaRPr>
          </a:p>
          <a:p>
            <a:pPr algn="just">
              <a:spcBef>
                <a:spcPts val="600"/>
              </a:spcBef>
            </a:pPr>
            <a:r>
              <a:rPr lang="ja-JP" altLang="en-US" sz="1600" dirty="0">
                <a:latin typeface="Meiryo UI" panose="020B0604030504040204" pitchFamily="50" charset="-128"/>
                <a:ea typeface="Meiryo UI" panose="020B0604030504040204" pitchFamily="50" charset="-128"/>
              </a:rPr>
              <a:t>・</a:t>
            </a:r>
            <a:r>
              <a:rPr lang="ja-JP" altLang="en-US" sz="1600" u="sng" dirty="0" smtClean="0">
                <a:latin typeface="Meiryo UI" panose="020B0604030504040204" pitchFamily="50" charset="-128"/>
                <a:ea typeface="Meiryo UI" panose="020B0604030504040204" pitchFamily="50" charset="-128"/>
              </a:rPr>
              <a:t>本人</a:t>
            </a:r>
            <a:r>
              <a:rPr lang="ja-JP" altLang="en-US" sz="1600" u="sng" dirty="0">
                <a:latin typeface="Meiryo UI" panose="020B0604030504040204" pitchFamily="50" charset="-128"/>
                <a:ea typeface="Meiryo UI" panose="020B0604030504040204" pitchFamily="50" charset="-128"/>
              </a:rPr>
              <a:t>同意が取れない場合でも、</a:t>
            </a:r>
            <a:r>
              <a:rPr lang="ja-JP" altLang="ja-JP" sz="1600" u="sng" dirty="0">
                <a:latin typeface="Meiryo UI" panose="020B0604030504040204" pitchFamily="50" charset="-128"/>
                <a:ea typeface="Meiryo UI" panose="020B0604030504040204" pitchFamily="50" charset="-128"/>
              </a:rPr>
              <a:t>消費生活センター</a:t>
            </a:r>
            <a:r>
              <a:rPr lang="ja-JP" altLang="en-US" sz="1600" u="sng" dirty="0">
                <a:latin typeface="Meiryo UI" panose="020B0604030504040204" pitchFamily="50" charset="-128"/>
                <a:ea typeface="Meiryo UI" panose="020B0604030504040204" pitchFamily="50" charset="-128"/>
              </a:rPr>
              <a:t>等</a:t>
            </a:r>
            <a:r>
              <a:rPr lang="ja-JP" altLang="ja-JP" sz="1600" u="sng" dirty="0">
                <a:latin typeface="Meiryo UI" panose="020B0604030504040204" pitchFamily="50" charset="-128"/>
                <a:ea typeface="Meiryo UI" panose="020B0604030504040204" pitchFamily="50" charset="-128"/>
              </a:rPr>
              <a:t>につなぐこと</a:t>
            </a:r>
            <a:r>
              <a:rPr lang="ja-JP" altLang="ja-JP" sz="1600" u="sng" dirty="0" smtClean="0">
                <a:latin typeface="Meiryo UI" panose="020B0604030504040204" pitchFamily="50" charset="-128"/>
                <a:ea typeface="Meiryo UI" panose="020B0604030504040204" pitchFamily="50" charset="-128"/>
              </a:rPr>
              <a:t>ができ</a:t>
            </a:r>
            <a:r>
              <a:rPr lang="ja-JP" altLang="en-US" sz="1600" u="sng" dirty="0" smtClean="0">
                <a:latin typeface="Meiryo UI" panose="020B0604030504040204" pitchFamily="50" charset="-128"/>
                <a:ea typeface="Meiryo UI" panose="020B0604030504040204" pitchFamily="50" charset="-128"/>
              </a:rPr>
              <a:t>るので</a:t>
            </a:r>
            <a:r>
              <a:rPr lang="ja-JP" altLang="ja-JP" sz="1600" u="sng" dirty="0" smtClean="0">
                <a:latin typeface="Meiryo UI" panose="020B0604030504040204" pitchFamily="50" charset="-128"/>
                <a:ea typeface="Meiryo UI" panose="020B0604030504040204" pitchFamily="50" charset="-128"/>
              </a:rPr>
              <a:t>、迅速</a:t>
            </a:r>
            <a:r>
              <a:rPr lang="ja-JP" altLang="ja-JP" sz="1600" u="sng" dirty="0">
                <a:latin typeface="Meiryo UI" panose="020B0604030504040204" pitchFamily="50" charset="-128"/>
                <a:ea typeface="Meiryo UI" panose="020B0604030504040204" pitchFamily="50" charset="-128"/>
              </a:rPr>
              <a:t>な解決に結びつく</a:t>
            </a:r>
            <a:r>
              <a:rPr lang="ja-JP" altLang="ja-JP" sz="1600" dirty="0">
                <a:latin typeface="Meiryo UI" panose="020B0604030504040204" pitchFamily="50" charset="-128"/>
                <a:ea typeface="Meiryo UI" panose="020B0604030504040204" pitchFamily="50" charset="-128"/>
              </a:rPr>
              <a:t>ことが期待され</a:t>
            </a:r>
            <a:r>
              <a:rPr lang="ja-JP" altLang="en-US" sz="1600" dirty="0">
                <a:latin typeface="Meiryo UI" panose="020B0604030504040204" pitchFamily="50" charset="-128"/>
                <a:ea typeface="Meiryo UI" panose="020B0604030504040204" pitchFamily="50" charset="-128"/>
              </a:rPr>
              <a:t>る</a:t>
            </a:r>
            <a:r>
              <a:rPr lang="ja-JP" altLang="ja-JP" sz="1600" dirty="0">
                <a:latin typeface="Meiryo UI" panose="020B0604030504040204" pitchFamily="50" charset="-128"/>
                <a:ea typeface="Meiryo UI" panose="020B0604030504040204" pitchFamily="50" charset="-128"/>
              </a:rPr>
              <a:t>。</a:t>
            </a:r>
          </a:p>
        </p:txBody>
      </p:sp>
    </p:spTree>
    <p:extLst>
      <p:ext uri="{BB962C8B-B14F-4D97-AF65-F5344CB8AC3E}">
        <p14:creationId xmlns:p14="http://schemas.microsoft.com/office/powerpoint/2010/main" val="4445537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431</Words>
  <Application>Microsoft Office PowerPoint</Application>
  <PresentationFormat>ユーザー設定</PresentationFormat>
  <Paragraphs>19</Paragraphs>
  <Slides>3</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vt:i4>
      </vt:variant>
    </vt:vector>
  </HeadingPairs>
  <TitlesOfParts>
    <vt:vector size="11" baseType="lpstr">
      <vt:lpstr>Meiryo UI</vt:lpstr>
      <vt:lpstr>メイリオ</vt:lpstr>
      <vt:lpstr>游ゴシック</vt:lpstr>
      <vt:lpstr>游ゴシック Light</vt:lpstr>
      <vt:lpstr>Arial</vt:lpstr>
      <vt:lpstr>Calibri</vt:lpstr>
      <vt:lpstr>Calibri Light</vt: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【資料１】支援者向け講座資料：障がい者等に係る消費者トラブルの現状及び地域協議会について</dc:title>
  <dc:creator/>
  <cp:lastModifiedBy/>
  <cp:revision>1</cp:revision>
  <dcterms:created xsi:type="dcterms:W3CDTF">2021-03-19T07:18:04Z</dcterms:created>
  <dcterms:modified xsi:type="dcterms:W3CDTF">2021-04-08T05:28:29Z</dcterms:modified>
</cp:coreProperties>
</file>